
<file path=[Content_Types].xml><?xml version="1.0" encoding="utf-8"?>
<Types xmlns="http://schemas.openxmlformats.org/package/2006/content-types">
  <Default Extension="jfif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3" r:id="rId3"/>
    <p:sldId id="257" r:id="rId4"/>
    <p:sldId id="284" r:id="rId5"/>
    <p:sldId id="285" r:id="rId6"/>
    <p:sldId id="281" r:id="rId7"/>
    <p:sldId id="259" r:id="rId8"/>
    <p:sldId id="260" r:id="rId9"/>
    <p:sldId id="265" r:id="rId10"/>
    <p:sldId id="268" r:id="rId11"/>
    <p:sldId id="282" r:id="rId1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09" autoAdjust="0"/>
  </p:normalViewPr>
  <p:slideViewPr>
    <p:cSldViewPr>
      <p:cViewPr varScale="1">
        <p:scale>
          <a:sx n="78" d="100"/>
          <a:sy n="78" d="100"/>
        </p:scale>
        <p:origin x="85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055199"/>
            <a:ext cx="5177155" cy="450215"/>
          </a:xfrm>
          <a:custGeom>
            <a:avLst/>
            <a:gdLst/>
            <a:ahLst/>
            <a:cxnLst/>
            <a:rect l="l" t="t" r="r" b="b"/>
            <a:pathLst>
              <a:path w="5177155" h="450215">
                <a:moveTo>
                  <a:pt x="5176799" y="0"/>
                </a:moveTo>
                <a:lnTo>
                  <a:pt x="0" y="0"/>
                </a:lnTo>
                <a:lnTo>
                  <a:pt x="0" y="449999"/>
                </a:lnTo>
                <a:lnTo>
                  <a:pt x="5176799" y="449999"/>
                </a:lnTo>
                <a:lnTo>
                  <a:pt x="5176799" y="0"/>
                </a:lnTo>
                <a:close/>
              </a:path>
            </a:pathLst>
          </a:custGeom>
          <a:solidFill>
            <a:srgbClr val="FF2920">
              <a:alpha val="741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73736" y="1788667"/>
            <a:ext cx="8844526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0804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0804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8952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055199"/>
            <a:ext cx="5177155" cy="450215"/>
          </a:xfrm>
          <a:custGeom>
            <a:avLst/>
            <a:gdLst/>
            <a:ahLst/>
            <a:cxnLst/>
            <a:rect l="l" t="t" r="r" b="b"/>
            <a:pathLst>
              <a:path w="5177155" h="450215">
                <a:moveTo>
                  <a:pt x="5176799" y="0"/>
                </a:moveTo>
                <a:lnTo>
                  <a:pt x="0" y="0"/>
                </a:lnTo>
                <a:lnTo>
                  <a:pt x="0" y="449999"/>
                </a:lnTo>
                <a:lnTo>
                  <a:pt x="5176799" y="449999"/>
                </a:lnTo>
                <a:lnTo>
                  <a:pt x="5176799" y="0"/>
                </a:lnTo>
                <a:close/>
              </a:path>
            </a:pathLst>
          </a:custGeom>
          <a:solidFill>
            <a:srgbClr val="FF2920">
              <a:alpha val="741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0804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14066" y="246379"/>
            <a:ext cx="556386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0804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00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57056" y="2308581"/>
            <a:ext cx="5114290" cy="912494"/>
          </a:xfrm>
          <a:prstGeom prst="rect">
            <a:avLst/>
          </a:prstGeom>
          <a:solidFill>
            <a:srgbClr val="F89E48"/>
          </a:solidFill>
        </p:spPr>
        <p:txBody>
          <a:bodyPr vert="horz" wrap="square" lIns="0" tIns="38100" rIns="0" bIns="0" rtlCol="0">
            <a:spAutoFit/>
          </a:bodyPr>
          <a:lstStyle/>
          <a:p>
            <a:pPr marL="2440305">
              <a:lnSpc>
                <a:spcPct val="100000"/>
              </a:lnSpc>
              <a:spcBef>
                <a:spcPts val="300"/>
              </a:spcBef>
            </a:pPr>
            <a:r>
              <a:rPr sz="5400" spc="-5" dirty="0">
                <a:solidFill>
                  <a:srgbClr val="FFFFFF"/>
                </a:solidFill>
              </a:rPr>
              <a:t>Sectorul</a:t>
            </a:r>
            <a:endParaRPr sz="5400"/>
          </a:p>
        </p:txBody>
      </p:sp>
      <p:sp>
        <p:nvSpPr>
          <p:cNvPr id="4" name="object 4"/>
          <p:cNvSpPr txBox="1"/>
          <p:nvPr/>
        </p:nvSpPr>
        <p:spPr>
          <a:xfrm>
            <a:off x="9760484" y="5461508"/>
            <a:ext cx="1994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33F50"/>
                </a:solidFill>
                <a:latin typeface="Arial"/>
                <a:cs typeface="Arial"/>
              </a:rPr>
              <a:t>Raport de</a:t>
            </a:r>
            <a:r>
              <a:rPr sz="1800" spc="-50" dirty="0">
                <a:solidFill>
                  <a:srgbClr val="333F5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33F50"/>
                </a:solidFill>
                <a:latin typeface="Arial"/>
                <a:cs typeface="Arial"/>
              </a:rPr>
              <a:t>activitate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31005" y="3275407"/>
            <a:ext cx="6640195" cy="844462"/>
          </a:xfrm>
          <a:prstGeom prst="rect">
            <a:avLst/>
          </a:prstGeom>
          <a:solidFill>
            <a:srgbClr val="F0804E"/>
          </a:solidFill>
        </p:spPr>
        <p:txBody>
          <a:bodyPr vert="horz" wrap="square" lIns="0" tIns="13335" rIns="0" bIns="0" rtlCol="0">
            <a:spAutoFit/>
          </a:bodyPr>
          <a:lstStyle/>
          <a:p>
            <a:pPr marL="4118610">
              <a:lnSpc>
                <a:spcPct val="100000"/>
              </a:lnSpc>
              <a:spcBef>
                <a:spcPts val="105"/>
              </a:spcBef>
            </a:pPr>
            <a:r>
              <a:rPr lang="en-US" sz="5400" spc="-5" dirty="0" err="1">
                <a:solidFill>
                  <a:srgbClr val="FFFFFF"/>
                </a:solidFill>
                <a:latin typeface="Arial"/>
                <a:cs typeface="Arial"/>
              </a:rPr>
              <a:t>Juridic</a:t>
            </a:r>
            <a:endParaRPr sz="5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7600" y="4241977"/>
            <a:ext cx="8113395" cy="1865895"/>
          </a:xfrm>
          <a:prstGeom prst="rect">
            <a:avLst/>
          </a:prstGeom>
          <a:solidFill>
            <a:srgbClr val="F45C58"/>
          </a:solidFill>
        </p:spPr>
        <p:txBody>
          <a:bodyPr vert="horz" wrap="square" lIns="0" tIns="19050" rIns="0" bIns="0" rtlCol="0">
            <a:spAutoFit/>
          </a:bodyPr>
          <a:lstStyle/>
          <a:p>
            <a:pPr marL="181610" algn="r">
              <a:lnSpc>
                <a:spcPct val="100000"/>
              </a:lnSpc>
              <a:spcBef>
                <a:spcPts val="150"/>
              </a:spcBef>
            </a:pP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Dare de </a:t>
            </a:r>
            <a:r>
              <a:rPr lang="en-US" sz="4000" dirty="0" err="1">
                <a:solidFill>
                  <a:schemeClr val="bg1"/>
                </a:solidFill>
                <a:latin typeface="Arial"/>
                <a:cs typeface="Arial"/>
              </a:rPr>
              <a:t>seamă</a:t>
            </a: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 a </a:t>
            </a:r>
            <a:r>
              <a:rPr lang="en-US" sz="4000" dirty="0" err="1">
                <a:solidFill>
                  <a:schemeClr val="bg1"/>
                </a:solidFill>
                <a:latin typeface="Arial"/>
                <a:cs typeface="Arial"/>
              </a:rPr>
              <a:t>sectorului</a:t>
            </a: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/>
                <a:cs typeface="Arial"/>
              </a:rPr>
              <a:t>juridico</a:t>
            </a: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-canonic </a:t>
            </a:r>
            <a:r>
              <a:rPr lang="en-US" sz="4000" dirty="0" err="1">
                <a:solidFill>
                  <a:schemeClr val="bg1"/>
                </a:solidFill>
                <a:latin typeface="Arial"/>
                <a:cs typeface="Arial"/>
              </a:rPr>
              <a:t>pentru</a:t>
            </a: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/>
                <a:cs typeface="Arial"/>
              </a:rPr>
              <a:t>perioada</a:t>
            </a: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 1 </a:t>
            </a:r>
            <a:r>
              <a:rPr lang="en-US" sz="4000" dirty="0" err="1">
                <a:solidFill>
                  <a:schemeClr val="bg1"/>
                </a:solidFill>
                <a:latin typeface="Arial"/>
                <a:cs typeface="Arial"/>
              </a:rPr>
              <a:t>ianuarie</a:t>
            </a: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 2021-30 </a:t>
            </a:r>
            <a:r>
              <a:rPr lang="en-US" sz="4000" dirty="0" err="1">
                <a:solidFill>
                  <a:schemeClr val="bg1"/>
                </a:solidFill>
                <a:latin typeface="Arial"/>
                <a:cs typeface="Arial"/>
              </a:rPr>
              <a:t>iunie</a:t>
            </a:r>
            <a:r>
              <a:rPr lang="en-US" sz="4000" dirty="0">
                <a:solidFill>
                  <a:schemeClr val="bg1"/>
                </a:solidFill>
                <a:latin typeface="Arial"/>
                <a:cs typeface="Arial"/>
              </a:rPr>
              <a:t> 2021</a:t>
            </a:r>
            <a:endParaRPr sz="4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5794618"/>
            <a:ext cx="5181600" cy="825500"/>
            <a:chOff x="0" y="5794618"/>
            <a:chExt cx="5181600" cy="825500"/>
          </a:xfrm>
        </p:grpSpPr>
        <p:sp>
          <p:nvSpPr>
            <p:cNvPr id="8" name="object 8"/>
            <p:cNvSpPr/>
            <p:nvPr/>
          </p:nvSpPr>
          <p:spPr>
            <a:xfrm>
              <a:off x="0" y="5985118"/>
              <a:ext cx="5181600" cy="444500"/>
            </a:xfrm>
            <a:custGeom>
              <a:avLst/>
              <a:gdLst/>
              <a:ahLst/>
              <a:cxnLst/>
              <a:rect l="l" t="t" r="r" b="b"/>
              <a:pathLst>
                <a:path w="5181600" h="444500">
                  <a:moveTo>
                    <a:pt x="5181600" y="0"/>
                  </a:moveTo>
                  <a:lnTo>
                    <a:pt x="0" y="0"/>
                  </a:lnTo>
                  <a:lnTo>
                    <a:pt x="0" y="444499"/>
                  </a:lnTo>
                  <a:lnTo>
                    <a:pt x="5181600" y="444499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FF2920">
                <a:alpha val="741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2100" y="5794618"/>
              <a:ext cx="622300" cy="825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26362" y="6045482"/>
            <a:ext cx="2127885" cy="18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15"/>
              </a:lnSpc>
            </a:pP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Arhiepiscopia </a:t>
            </a:r>
            <a:r>
              <a:rPr sz="1100" spc="-25" dirty="0">
                <a:solidFill>
                  <a:srgbClr val="FFFFFF"/>
                </a:solidFill>
                <a:latin typeface="Arial"/>
                <a:cs typeface="Arial"/>
              </a:rPr>
              <a:t>Sucevei </a:t>
            </a:r>
            <a:r>
              <a:rPr sz="1100" spc="-15" dirty="0">
                <a:solidFill>
                  <a:srgbClr val="FFFFFF"/>
                </a:solidFill>
                <a:latin typeface="Arial"/>
                <a:cs typeface="Arial"/>
              </a:rPr>
              <a:t>și</a:t>
            </a:r>
            <a:r>
              <a:rPr sz="11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Rădăuților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5791200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293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-151097" y="0"/>
            <a:ext cx="12042507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5275" y="346963"/>
            <a:ext cx="25781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rgbClr val="F2F2F2"/>
                </a:solidFill>
                <a:latin typeface="Arial"/>
                <a:cs typeface="Arial"/>
              </a:rPr>
              <a:t>C</a:t>
            </a:r>
            <a:r>
              <a:rPr sz="5400" spc="-10" dirty="0">
                <a:solidFill>
                  <a:srgbClr val="F2F2F2"/>
                </a:solidFill>
                <a:latin typeface="Arial"/>
                <a:cs typeface="Arial"/>
              </a:rPr>
              <a:t>on</a:t>
            </a:r>
            <a:r>
              <a:rPr sz="5400" dirty="0">
                <a:solidFill>
                  <a:srgbClr val="F2F2F2"/>
                </a:solidFill>
                <a:latin typeface="Arial"/>
                <a:cs typeface="Arial"/>
              </a:rPr>
              <a:t>ți</a:t>
            </a:r>
            <a:r>
              <a:rPr sz="5400" spc="-5" dirty="0">
                <a:solidFill>
                  <a:srgbClr val="F2F2F2"/>
                </a:solidFill>
                <a:latin typeface="Arial"/>
                <a:cs typeface="Arial"/>
              </a:rPr>
              <a:t>n</a:t>
            </a:r>
            <a:r>
              <a:rPr sz="5400" spc="-10" dirty="0">
                <a:solidFill>
                  <a:srgbClr val="F2F2F2"/>
                </a:solidFill>
                <a:latin typeface="Arial"/>
                <a:cs typeface="Arial"/>
              </a:rPr>
              <a:t>u</a:t>
            </a:r>
            <a:r>
              <a:rPr sz="5400" dirty="0">
                <a:solidFill>
                  <a:srgbClr val="F2F2F2"/>
                </a:solidFill>
                <a:latin typeface="Arial"/>
                <a:cs typeface="Arial"/>
              </a:rPr>
              <a:t>t</a:t>
            </a:r>
            <a:endParaRPr sz="5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128219" y="533400"/>
            <a:ext cx="553038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00"/>
              </a:spcBef>
            </a:pPr>
            <a:r>
              <a:rPr lang="ro-RO" sz="4800" b="1" dirty="0">
                <a:solidFill>
                  <a:srgbClr val="FFFFFF"/>
                </a:solidFill>
              </a:rPr>
              <a:t>I</a:t>
            </a:r>
            <a:r>
              <a:rPr lang="ro-RO" sz="2800" b="1" dirty="0">
                <a:solidFill>
                  <a:srgbClr val="FFFFFF"/>
                </a:solidFill>
              </a:rPr>
              <a:t> </a:t>
            </a:r>
            <a:r>
              <a:rPr lang="en-GB" sz="2400" b="1" u="sng" dirty="0" err="1">
                <a:solidFill>
                  <a:srgbClr val="FFFFFF"/>
                </a:solidFill>
              </a:rPr>
              <a:t>Permanen</a:t>
            </a:r>
            <a:r>
              <a:rPr lang="ro-RO" sz="2400" b="1" u="sng" dirty="0">
                <a:solidFill>
                  <a:srgbClr val="FFFFFF"/>
                </a:solidFill>
              </a:rPr>
              <a:t>ța Consiliului Eparhial</a:t>
            </a:r>
            <a:endParaRPr sz="800" u="sng" dirty="0"/>
          </a:p>
        </p:txBody>
      </p:sp>
      <p:sp>
        <p:nvSpPr>
          <p:cNvPr id="8" name="object 8"/>
          <p:cNvSpPr txBox="1"/>
          <p:nvPr/>
        </p:nvSpPr>
        <p:spPr>
          <a:xfrm>
            <a:off x="6379938" y="1535684"/>
            <a:ext cx="4187190" cy="2241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lang="ro-RO" sz="7200" b="1" baseline="-15046" dirty="0">
                <a:solidFill>
                  <a:srgbClr val="FFFFFF"/>
                </a:solidFill>
                <a:latin typeface="Arial"/>
                <a:cs typeface="Arial"/>
              </a:rPr>
              <a:t>II </a:t>
            </a:r>
            <a:r>
              <a:rPr lang="ro-RO" sz="4800" b="1" u="sng" baseline="-15046" dirty="0">
                <a:solidFill>
                  <a:srgbClr val="FFFFFF"/>
                </a:solidFill>
                <a:latin typeface="Arial"/>
                <a:cs typeface="Arial"/>
              </a:rPr>
              <a:t>Garaje</a:t>
            </a:r>
            <a:r>
              <a:rPr lang="ro-RO" sz="7200" b="1" baseline="-15046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en-US" sz="7200" b="1" baseline="-1504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US" sz="7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79938" y="3124200"/>
            <a:ext cx="4187190" cy="117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lang="ro-RO" sz="7200" b="1" baseline="-18518" dirty="0">
                <a:solidFill>
                  <a:srgbClr val="FFFFFF"/>
                </a:solidFill>
                <a:latin typeface="Arial"/>
                <a:cs typeface="Arial"/>
              </a:rPr>
              <a:t>III </a:t>
            </a:r>
            <a:r>
              <a:rPr lang="ro-RO" sz="4800" b="1" u="sng" baseline="-18518" dirty="0">
                <a:solidFill>
                  <a:srgbClr val="FFFFFF"/>
                </a:solidFill>
                <a:latin typeface="Arial"/>
                <a:cs typeface="Arial"/>
              </a:rPr>
              <a:t>Litigii</a:t>
            </a:r>
            <a:r>
              <a:rPr lang="en-US" sz="4400" b="1" u="sng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en-US" u="sng" dirty="0">
              <a:solidFill>
                <a:schemeClr val="bg1"/>
              </a:solidFill>
            </a:endParaRPr>
          </a:p>
          <a:p>
            <a:pPr marL="38100">
              <a:lnSpc>
                <a:spcPct val="100000"/>
              </a:lnSpc>
              <a:spcBef>
                <a:spcPts val="100"/>
              </a:spcBef>
            </a:pPr>
            <a:endParaRPr sz="27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object 11"/>
            <p:cNvSpPr/>
            <p:nvPr/>
          </p:nvSpPr>
          <p:spPr>
            <a:xfrm>
              <a:off x="12043610" y="0"/>
              <a:ext cx="148590" cy="6858000"/>
            </a:xfrm>
            <a:custGeom>
              <a:avLst/>
              <a:gdLst/>
              <a:ahLst/>
              <a:cxnLst/>
              <a:rect l="l" t="t" r="r" b="b"/>
              <a:pathLst>
                <a:path w="148590" h="6858000">
                  <a:moveTo>
                    <a:pt x="148389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148389" y="6857999"/>
                  </a:lnTo>
                  <a:lnTo>
                    <a:pt x="148389" y="0"/>
                  </a:lnTo>
                  <a:close/>
                </a:path>
              </a:pathLst>
            </a:custGeom>
            <a:solidFill>
              <a:srgbClr val="F45C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893215" y="3445"/>
              <a:ext cx="148590" cy="6854825"/>
            </a:xfrm>
            <a:custGeom>
              <a:avLst/>
              <a:gdLst/>
              <a:ahLst/>
              <a:cxnLst/>
              <a:rect l="l" t="t" r="r" b="b"/>
              <a:pathLst>
                <a:path w="148590" h="6854825">
                  <a:moveTo>
                    <a:pt x="0" y="0"/>
                  </a:moveTo>
                  <a:lnTo>
                    <a:pt x="148388" y="0"/>
                  </a:lnTo>
                  <a:lnTo>
                    <a:pt x="148388" y="6854554"/>
                  </a:lnTo>
                  <a:lnTo>
                    <a:pt x="0" y="68545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80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917949"/>
              <a:ext cx="5181600" cy="444500"/>
            </a:xfrm>
            <a:custGeom>
              <a:avLst/>
              <a:gdLst/>
              <a:ahLst/>
              <a:cxnLst/>
              <a:rect l="l" t="t" r="r" b="b"/>
              <a:pathLst>
                <a:path w="5181600" h="444500">
                  <a:moveTo>
                    <a:pt x="5181600" y="0"/>
                  </a:moveTo>
                  <a:lnTo>
                    <a:pt x="0" y="0"/>
                  </a:lnTo>
                  <a:lnTo>
                    <a:pt x="0" y="444500"/>
                  </a:lnTo>
                  <a:lnTo>
                    <a:pt x="5181600" y="4445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FF2920">
                <a:alpha val="741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2100" y="5727449"/>
              <a:ext cx="622300" cy="825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26362" y="6045482"/>
            <a:ext cx="2127885" cy="18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15"/>
              </a:lnSpc>
            </a:pP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Arhiepiscopia </a:t>
            </a:r>
            <a:r>
              <a:rPr sz="1100" spc="-25" dirty="0">
                <a:solidFill>
                  <a:srgbClr val="FFFFFF"/>
                </a:solidFill>
                <a:latin typeface="Arial"/>
                <a:cs typeface="Arial"/>
              </a:rPr>
              <a:t>Sucevei </a:t>
            </a:r>
            <a:r>
              <a:rPr sz="1100" spc="-15" dirty="0">
                <a:solidFill>
                  <a:srgbClr val="FFFFFF"/>
                </a:solidFill>
                <a:latin typeface="Arial"/>
                <a:cs typeface="Arial"/>
              </a:rPr>
              <a:t>și</a:t>
            </a:r>
            <a:r>
              <a:rPr sz="11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Rădăuților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63180" y="4990655"/>
            <a:ext cx="4530090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endParaRPr lang="en-US" dirty="0">
              <a:solidFill>
                <a:schemeClr val="bg1"/>
              </a:solidFill>
            </a:endParaRPr>
          </a:p>
          <a:p>
            <a:pPr marL="38100">
              <a:lnSpc>
                <a:spcPct val="100000"/>
              </a:lnSpc>
              <a:spcBef>
                <a:spcPts val="100"/>
              </a:spcBef>
            </a:pP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1066800" y="990600"/>
            <a:ext cx="10058400" cy="4800600"/>
          </a:xfrm>
          <a:prstGeom prst="bevel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1821239"/>
            <a:ext cx="8991600" cy="3139321"/>
          </a:xfrm>
        </p:spPr>
        <p:txBody>
          <a:bodyPr/>
          <a:lstStyle/>
          <a:p>
            <a:pPr algn="just"/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îndrumara</a:t>
            </a:r>
            <a:r>
              <a:rPr lang="ro-RO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 a 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I.P.S.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Calinic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Arhiepiscop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Sucevei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Rădăuţilor</a:t>
            </a:r>
            <a:endParaRPr lang="en-US" sz="1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compartimentul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juridic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desfășurat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perioada 1 ianuarie 2021-30 iunie 2021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următoarele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activităţi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Reprezentarea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faţa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tuturor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instanţelor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judecată</a:t>
            </a:r>
            <a:endParaRPr lang="en-US" sz="1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Avizarea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legalitate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actelor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contractelor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redactarea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acţiunilor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depuse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</a:p>
          <a:p>
            <a:pPr algn="just"/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instanţele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judecată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faţa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Notarilor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precum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orice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</a:t>
            </a:r>
          </a:p>
          <a:p>
            <a:pPr algn="just"/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derivă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mandat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definitivarea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sentinţelor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irevocabile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algn="just"/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Avizarea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juridică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referatelor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stau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Dispoziţiilor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emise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catre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Arhiepiscopia</a:t>
            </a:r>
            <a:endParaRPr lang="en-US" sz="1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Sucevei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Rădăuților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punctul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vedere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legalităţii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Hotărărilor</a:t>
            </a:r>
            <a:endParaRPr lang="en-US" sz="1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Permanenței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Consiliului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Eparhial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Participarea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ședințele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lucru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comisiilor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constituite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nivelul</a:t>
            </a:r>
            <a:endParaRPr lang="en-US" sz="1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Arheipiscopiei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Sucevei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Rădăuților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comisia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aplicare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legilor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proprietății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comisia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</a:p>
          <a:p>
            <a:pPr algn="just"/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inventariere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bunuri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bisericești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91532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371600"/>
            <a:ext cx="8915400" cy="3600986"/>
          </a:xfrm>
          <a:noFill/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just"/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Consiliere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verificare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juridică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documentelor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solicitarea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tuturor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compartimentelor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</a:t>
            </a:r>
          </a:p>
          <a:p>
            <a:pPr algn="just"/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Arhiepiscopiei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Sucevei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Rădăuților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precum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unităților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cult din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eparhiei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F.Colaborarea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casa de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avocatură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investită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reprezinte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unitățile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cult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1170 de</a:t>
            </a:r>
          </a:p>
          <a:p>
            <a:pPr algn="just"/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litigii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având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anularea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Titlurilor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proprietate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unităților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cult,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acțiuni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promovate</a:t>
            </a:r>
            <a:endParaRPr lang="en-US" dirty="0">
              <a:solidFill>
                <a:srgbClr val="E46C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Regia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Națională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Pădurilor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Direcția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Silvică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Suceava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 au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date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Permanență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număr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56 de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temeiuri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au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avut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</a:t>
            </a:r>
          </a:p>
          <a:p>
            <a:pPr algn="just"/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transfer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drept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proprietate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alipiri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dezmembrări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donaț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unitățile</a:t>
            </a:r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</a:p>
          <a:p>
            <a:pPr algn="just"/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cult,</a:t>
            </a:r>
          </a:p>
          <a:p>
            <a:pPr algn="just"/>
            <a:r>
              <a:rPr lang="en-US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H.</a:t>
            </a:r>
            <a:r>
              <a:rPr lang="ro-RO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Sinodul Mitropolitan al Moldovei și Bucovinei a aprobat în ședința din 11 ianuarie 2021 ca Arhiepiscopia Sucevei și Rădăuților să transfere un drept de proprietate către Mănăstirea Solca </a:t>
            </a:r>
            <a:endParaRPr lang="en-US" dirty="0">
              <a:solidFill>
                <a:srgbClr val="E46C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dirty="0">
                <a:solidFill>
                  <a:srgbClr val="E46C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Toate activivitățile au fost realizate de subsemnatul Pr. Bârsan Ion consilier juridic împreună cu domnul consilier juridic Paul Rusu.</a:t>
            </a:r>
            <a:endParaRPr lang="en-US" dirty="0">
              <a:solidFill>
                <a:srgbClr val="E46C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Half Frame 3"/>
          <p:cNvSpPr/>
          <p:nvPr/>
        </p:nvSpPr>
        <p:spPr>
          <a:xfrm>
            <a:off x="1333688" y="1221471"/>
            <a:ext cx="914400" cy="914400"/>
          </a:xfrm>
          <a:prstGeom prst="halfFrame">
            <a:avLst>
              <a:gd name="adj1" fmla="val 18627"/>
              <a:gd name="adj2" fmla="val 2058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690847" y="4183850"/>
            <a:ext cx="938865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47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990287"/>
            <a:ext cx="9220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/>
              <a:t>I. În ceea ce privește temeiurile care au format obiectul Permanenței Consiliului Eparhial arăt că acestea au fost în număr de 56 pentru perioada 1 ianurie 2021-30 iunie 2021 și au avut ca obiect transfer drept de proprietate, alipiri, dezmembrări, donații care au avut loc între unitățile de cult;  Sinodul Mitropolitan al Moldovei și Bucovinei    a aprobat  transferul de proprietate dintre Arhiepiscopia Sucevei și Rădăuților și Mănăstirea Solca.</a:t>
            </a:r>
            <a:endParaRPr lang="en-US" sz="2400" dirty="0"/>
          </a:p>
          <a:p>
            <a:r>
              <a:rPr lang="ro-RO" b="1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00200" y="1371600"/>
            <a:ext cx="92202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00200" y="5029200"/>
            <a:ext cx="92202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29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rot="10800000">
            <a:off x="0" y="0"/>
            <a:ext cx="9067800" cy="6896100"/>
          </a:xfrm>
          <a:custGeom>
            <a:avLst/>
            <a:gdLst/>
            <a:ahLst/>
            <a:cxnLst/>
            <a:rect l="l" t="t" r="r" b="b"/>
            <a:pathLst>
              <a:path w="9067800" h="6858000">
                <a:moveTo>
                  <a:pt x="6816001" y="0"/>
                </a:moveTo>
                <a:lnTo>
                  <a:pt x="4880318" y="0"/>
                </a:lnTo>
                <a:lnTo>
                  <a:pt x="0" y="6858000"/>
                </a:lnTo>
                <a:lnTo>
                  <a:pt x="1935670" y="6858000"/>
                </a:lnTo>
                <a:lnTo>
                  <a:pt x="6816001" y="0"/>
                </a:lnTo>
                <a:close/>
              </a:path>
              <a:path w="9067800" h="6858000">
                <a:moveTo>
                  <a:pt x="8919731" y="0"/>
                </a:moveTo>
                <a:lnTo>
                  <a:pt x="6984060" y="0"/>
                </a:lnTo>
                <a:lnTo>
                  <a:pt x="2103729" y="6858000"/>
                </a:lnTo>
                <a:lnTo>
                  <a:pt x="4039412" y="6858000"/>
                </a:lnTo>
                <a:lnTo>
                  <a:pt x="8919731" y="0"/>
                </a:lnTo>
                <a:close/>
              </a:path>
              <a:path w="9067800" h="6858000">
                <a:moveTo>
                  <a:pt x="9067673" y="28282"/>
                </a:moveTo>
                <a:lnTo>
                  <a:pt x="4207472" y="6858000"/>
                </a:lnTo>
                <a:lnTo>
                  <a:pt x="6143142" y="6858000"/>
                </a:lnTo>
                <a:lnTo>
                  <a:pt x="9067673" y="2748369"/>
                </a:lnTo>
                <a:lnTo>
                  <a:pt x="9067673" y="28282"/>
                </a:lnTo>
                <a:close/>
              </a:path>
            </a:pathLst>
          </a:custGeom>
          <a:solidFill>
            <a:srgbClr val="F89E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95400" y="1524000"/>
            <a:ext cx="9753600" cy="41549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sz="2400" dirty="0"/>
              <a:t> </a:t>
            </a:r>
            <a:r>
              <a:rPr lang="ro-RO" b="1" dirty="0"/>
              <a:t>II.Achiziționare Garaje</a:t>
            </a:r>
            <a:endParaRPr lang="en-US" dirty="0"/>
          </a:p>
          <a:p>
            <a:r>
              <a:rPr lang="ro-RO" b="1" dirty="0"/>
              <a:t>Sectorul juridic prin subsemnatul Pr. consilier juridic Bîrsan Ion a participat la toate negocierile care au avut ca obiect achiziționarea garajelor și am reprezentat Arhiepiscopia Sucevei și Rădăuților în raport cu Biroul Individual Notarial Olaru Mihaela Violeta.</a:t>
            </a:r>
            <a:r>
              <a:rPr lang="ro-RO" dirty="0"/>
              <a:t> </a:t>
            </a:r>
            <a:r>
              <a:rPr lang="ro-RO" b="1" dirty="0"/>
              <a:t>Comisia de negociere a fost constituită prin decizia Înalpreasfințitului Părinte Calinic din data de 20.04.2021 care este compusă din:</a:t>
            </a:r>
            <a:endParaRPr lang="en-US" dirty="0"/>
          </a:p>
          <a:p>
            <a:r>
              <a:rPr lang="ro-RO" b="1" dirty="0"/>
              <a:t>-Protos. Paraschiv Dabija-vicar administrativ</a:t>
            </a:r>
            <a:endParaRPr lang="en-US" dirty="0"/>
          </a:p>
          <a:p>
            <a:r>
              <a:rPr lang="ro-RO" b="1" dirty="0"/>
              <a:t>-Pr. Ilișoi Viorel-consilier economic</a:t>
            </a:r>
            <a:endParaRPr lang="en-US" dirty="0"/>
          </a:p>
          <a:p>
            <a:r>
              <a:rPr lang="ro-RO" b="1" dirty="0"/>
              <a:t>-Pr. Ioan Bîrsan-consilier juridic</a:t>
            </a:r>
            <a:endParaRPr lang="en-US" dirty="0"/>
          </a:p>
          <a:p>
            <a:r>
              <a:rPr lang="ro-RO" b="1" dirty="0"/>
              <a:t>-Ec. Maria Boca.</a:t>
            </a:r>
            <a:endParaRPr lang="en-US" dirty="0"/>
          </a:p>
          <a:p>
            <a:r>
              <a:rPr lang="ro-RO" b="1" dirty="0"/>
              <a:t>Toate garajele au fost evaluate de către d-na inginer Maleș Anca membru ANEVAR și fiecare proprietar a primit în prealabil raportul care a reprezentat premisa fiecărei negocieri.Subsemnatul consilier juridic Pr. Bîrsan Ion am fost mandatat de către proprietarii garajelor ca să efectuez toate formalitățile necesare pentru demolarea acestora.</a:t>
            </a:r>
            <a:endParaRPr lang="en-US" dirty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0" y="875084"/>
            <a:ext cx="5286375" cy="5286375"/>
            <a:chOff x="6096000" y="875084"/>
            <a:chExt cx="5286375" cy="5286375"/>
          </a:xfrm>
        </p:grpSpPr>
        <p:sp>
          <p:nvSpPr>
            <p:cNvPr id="3" name="object 3"/>
            <p:cNvSpPr/>
            <p:nvPr/>
          </p:nvSpPr>
          <p:spPr>
            <a:xfrm>
              <a:off x="6096000" y="2480838"/>
              <a:ext cx="5286375" cy="2146300"/>
            </a:xfrm>
            <a:custGeom>
              <a:avLst/>
              <a:gdLst/>
              <a:ahLst/>
              <a:cxnLst/>
              <a:rect l="l" t="t" r="r" b="b"/>
              <a:pathLst>
                <a:path w="5286375" h="2146300">
                  <a:moveTo>
                    <a:pt x="5286374" y="0"/>
                  </a:moveTo>
                  <a:lnTo>
                    <a:pt x="5286374" y="2145753"/>
                  </a:lnTo>
                  <a:lnTo>
                    <a:pt x="0" y="2145753"/>
                  </a:lnTo>
                  <a:lnTo>
                    <a:pt x="0" y="0"/>
                  </a:lnTo>
                  <a:lnTo>
                    <a:pt x="5286374" y="0"/>
                  </a:lnTo>
                  <a:close/>
                </a:path>
              </a:pathLst>
            </a:custGeom>
            <a:ln w="88900">
              <a:solidFill>
                <a:srgbClr val="F89E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66315" y="875084"/>
              <a:ext cx="2146300" cy="5286375"/>
            </a:xfrm>
            <a:custGeom>
              <a:avLst/>
              <a:gdLst/>
              <a:ahLst/>
              <a:cxnLst/>
              <a:rect l="l" t="t" r="r" b="b"/>
              <a:pathLst>
                <a:path w="2146300" h="5286375">
                  <a:moveTo>
                    <a:pt x="0" y="0"/>
                  </a:moveTo>
                  <a:lnTo>
                    <a:pt x="2145752" y="0"/>
                  </a:lnTo>
                  <a:lnTo>
                    <a:pt x="2145752" y="5286377"/>
                  </a:lnTo>
                  <a:lnTo>
                    <a:pt x="0" y="5286377"/>
                  </a:lnTo>
                  <a:lnTo>
                    <a:pt x="0" y="0"/>
                  </a:lnTo>
                  <a:close/>
                </a:path>
              </a:pathLst>
            </a:custGeom>
            <a:ln w="88900">
              <a:solidFill>
                <a:srgbClr val="F080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-57150" y="76200"/>
            <a:ext cx="12249150" cy="6863417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2200" dirty="0"/>
          </a:p>
          <a:p>
            <a:r>
              <a:rPr lang="ro-RO" sz="2200" dirty="0"/>
              <a:t>III . </a:t>
            </a:r>
            <a:r>
              <a:rPr lang="en-US" sz="2200" dirty="0" err="1"/>
              <a:t>Dosare</a:t>
            </a:r>
            <a:r>
              <a:rPr lang="en-US" sz="2200" dirty="0"/>
              <a:t> de fond </a:t>
            </a:r>
            <a:r>
              <a:rPr lang="en-US" sz="2200" dirty="0" err="1"/>
              <a:t>funciar</a:t>
            </a:r>
            <a:r>
              <a:rPr lang="en-US" sz="2200" dirty="0"/>
              <a:t> </a:t>
            </a:r>
            <a:r>
              <a:rPr lang="en-US" sz="2200" dirty="0" err="1"/>
              <a:t>principale</a:t>
            </a:r>
            <a:r>
              <a:rPr lang="en-US" sz="2200" dirty="0"/>
              <a:t> ( </a:t>
            </a:r>
            <a:r>
              <a:rPr lang="en-US" sz="2200" dirty="0" err="1"/>
              <a:t>privind</a:t>
            </a:r>
            <a:r>
              <a:rPr lang="en-US" sz="2200" dirty="0"/>
              <a:t> </a:t>
            </a:r>
            <a:r>
              <a:rPr lang="en-US" sz="2200" dirty="0" err="1"/>
              <a:t>valabilitatea</a:t>
            </a:r>
            <a:r>
              <a:rPr lang="en-US" sz="2200" dirty="0"/>
              <a:t> </a:t>
            </a:r>
            <a:r>
              <a:rPr lang="en-US" sz="2200" dirty="0" err="1"/>
              <a:t>titlului</a:t>
            </a:r>
            <a:r>
              <a:rPr lang="en-US" sz="2200" dirty="0"/>
              <a:t> de </a:t>
            </a:r>
            <a:r>
              <a:rPr lang="en-US" sz="2200" dirty="0" err="1"/>
              <a:t>proprietate</a:t>
            </a:r>
            <a:r>
              <a:rPr lang="en-US" sz="2200" dirty="0"/>
              <a:t> )</a:t>
            </a:r>
          </a:p>
          <a:p>
            <a:r>
              <a:rPr lang="en-US" sz="2200" dirty="0"/>
              <a:t>Total </a:t>
            </a:r>
            <a:r>
              <a:rPr lang="en-US" sz="2200" dirty="0" err="1"/>
              <a:t>dosare</a:t>
            </a:r>
            <a:r>
              <a:rPr lang="en-US" sz="2200" dirty="0"/>
              <a:t>: 572, din care:</a:t>
            </a:r>
          </a:p>
          <a:p>
            <a:r>
              <a:rPr lang="en-US" sz="2200" dirty="0"/>
              <a:t>•	523 de </a:t>
            </a:r>
            <a:r>
              <a:rPr lang="en-US" sz="2200" dirty="0" err="1"/>
              <a:t>dosare</a:t>
            </a:r>
            <a:r>
              <a:rPr lang="en-US" sz="2200" dirty="0"/>
              <a:t> </a:t>
            </a:r>
            <a:r>
              <a:rPr lang="en-US" sz="2200" dirty="0" err="1"/>
              <a:t>soluționate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fond; </a:t>
            </a:r>
          </a:p>
          <a:p>
            <a:r>
              <a:rPr lang="en-US" sz="2200" dirty="0"/>
              <a:t>         - 461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favoarea</a:t>
            </a:r>
            <a:r>
              <a:rPr lang="en-US" sz="2200" dirty="0"/>
              <a:t> </a:t>
            </a:r>
            <a:r>
              <a:rPr lang="en-US" sz="2200" dirty="0" err="1"/>
              <a:t>unităților</a:t>
            </a:r>
            <a:r>
              <a:rPr lang="en-US" sz="2200" dirty="0"/>
              <a:t> de cult;</a:t>
            </a:r>
          </a:p>
          <a:p>
            <a:r>
              <a:rPr lang="en-US" sz="2200" dirty="0"/>
              <a:t>      - 6</a:t>
            </a:r>
            <a:r>
              <a:rPr lang="ro-RO" sz="2200" dirty="0"/>
              <a:t>3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favoarea</a:t>
            </a:r>
            <a:r>
              <a:rPr lang="en-US" sz="2200" dirty="0"/>
              <a:t> </a:t>
            </a:r>
            <a:r>
              <a:rPr lang="en-US" sz="2200" dirty="0" err="1"/>
              <a:t>Romsilva</a:t>
            </a:r>
            <a:r>
              <a:rPr lang="en-US" sz="2200" dirty="0"/>
              <a:t> ( </a:t>
            </a:r>
            <a:r>
              <a:rPr lang="en-US" sz="2200" dirty="0" err="1"/>
              <a:t>dintre</a:t>
            </a:r>
            <a:r>
              <a:rPr lang="en-US" sz="2200" dirty="0"/>
              <a:t> </a:t>
            </a:r>
            <a:r>
              <a:rPr lang="en-US" sz="2200" dirty="0" err="1"/>
              <a:t>acestea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apel</a:t>
            </a:r>
            <a:r>
              <a:rPr lang="en-US" sz="2200" dirty="0"/>
              <a:t> 20 au </a:t>
            </a:r>
            <a:r>
              <a:rPr lang="en-US" sz="2200" dirty="0" err="1"/>
              <a:t>fost</a:t>
            </a:r>
            <a:r>
              <a:rPr lang="en-US" sz="2200" dirty="0"/>
              <a:t> </a:t>
            </a:r>
            <a:r>
              <a:rPr lang="en-US" sz="2200" dirty="0" err="1"/>
              <a:t>câștigate</a:t>
            </a:r>
            <a:r>
              <a:rPr lang="en-US" sz="2200" dirty="0"/>
              <a:t> </a:t>
            </a:r>
            <a:r>
              <a:rPr lang="en-US" sz="2200" dirty="0" err="1"/>
              <a:t>definitiv</a:t>
            </a:r>
            <a:r>
              <a:rPr lang="en-US" sz="2200" dirty="0"/>
              <a:t> de </a:t>
            </a:r>
            <a:r>
              <a:rPr lang="en-US" sz="2200" dirty="0" err="1"/>
              <a:t>unitățile</a:t>
            </a:r>
            <a:r>
              <a:rPr lang="en-US" sz="2200" dirty="0"/>
              <a:t> de cult </a:t>
            </a:r>
            <a:r>
              <a:rPr lang="en-US" sz="2200" dirty="0" err="1"/>
              <a:t>și</a:t>
            </a:r>
            <a:r>
              <a:rPr lang="en-US" sz="2200" dirty="0"/>
              <a:t> 4 de </a:t>
            </a:r>
            <a:r>
              <a:rPr lang="en-US" sz="2200" dirty="0" err="1"/>
              <a:t>Romsilva</a:t>
            </a:r>
            <a:r>
              <a:rPr lang="en-US" sz="2200" dirty="0"/>
              <a:t> ); </a:t>
            </a:r>
          </a:p>
          <a:p>
            <a:r>
              <a:rPr lang="en-US" sz="2200" dirty="0"/>
              <a:t>      * 51</a:t>
            </a:r>
            <a:r>
              <a:rPr lang="ro-RO" sz="2200" dirty="0"/>
              <a:t>9</a:t>
            </a:r>
            <a:r>
              <a:rPr lang="en-US" sz="2200" dirty="0"/>
              <a:t> </a:t>
            </a:r>
            <a:r>
              <a:rPr lang="en-US" sz="2200" dirty="0" err="1"/>
              <a:t>dosare</a:t>
            </a:r>
            <a:r>
              <a:rPr lang="en-US" sz="2200" dirty="0"/>
              <a:t> au </a:t>
            </a:r>
            <a:r>
              <a:rPr lang="en-US" sz="2200" dirty="0" err="1"/>
              <a:t>ajuns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faza</a:t>
            </a:r>
            <a:r>
              <a:rPr lang="en-US" sz="2200" dirty="0"/>
              <a:t> de </a:t>
            </a:r>
            <a:r>
              <a:rPr lang="en-US" sz="2200" dirty="0" err="1"/>
              <a:t>apel</a:t>
            </a:r>
            <a:r>
              <a:rPr lang="en-US" sz="2200" dirty="0"/>
              <a:t> la </a:t>
            </a:r>
            <a:r>
              <a:rPr lang="en-US" sz="2200" dirty="0" err="1"/>
              <a:t>Tribunalul</a:t>
            </a:r>
            <a:r>
              <a:rPr lang="en-US" sz="2200" dirty="0"/>
              <a:t> Suceava: </a:t>
            </a:r>
          </a:p>
          <a:p>
            <a:r>
              <a:rPr lang="en-US" sz="2200" dirty="0"/>
              <a:t>           -34 de </a:t>
            </a:r>
            <a:r>
              <a:rPr lang="en-US" sz="2200" dirty="0" err="1"/>
              <a:t>dosare</a:t>
            </a:r>
            <a:r>
              <a:rPr lang="en-US" sz="2200" dirty="0"/>
              <a:t> au </a:t>
            </a:r>
            <a:r>
              <a:rPr lang="en-US" sz="2200" dirty="0" err="1"/>
              <a:t>fost</a:t>
            </a:r>
            <a:r>
              <a:rPr lang="en-US" sz="2200" dirty="0"/>
              <a:t> </a:t>
            </a:r>
            <a:r>
              <a:rPr lang="en-US" sz="2200" dirty="0" err="1"/>
              <a:t>câștigate</a:t>
            </a:r>
            <a:r>
              <a:rPr lang="en-US" sz="2200" dirty="0"/>
              <a:t> </a:t>
            </a:r>
            <a:r>
              <a:rPr lang="en-US" sz="2200" dirty="0" err="1"/>
              <a:t>definitiv</a:t>
            </a:r>
            <a:r>
              <a:rPr lang="en-US" sz="2200" dirty="0"/>
              <a:t> de </a:t>
            </a:r>
            <a:r>
              <a:rPr lang="en-US" sz="2200" dirty="0" err="1"/>
              <a:t>unitățile</a:t>
            </a:r>
            <a:r>
              <a:rPr lang="en-US" sz="2200" dirty="0"/>
              <a:t> de cult;</a:t>
            </a:r>
          </a:p>
          <a:p>
            <a:r>
              <a:rPr lang="en-US" sz="2200" dirty="0"/>
              <a:t>           - </a:t>
            </a:r>
            <a:r>
              <a:rPr lang="ro-RO" sz="2200" dirty="0"/>
              <a:t>7</a:t>
            </a:r>
            <a:r>
              <a:rPr lang="en-US" sz="2200" dirty="0"/>
              <a:t> </a:t>
            </a:r>
            <a:r>
              <a:rPr lang="en-US" sz="2200" dirty="0" err="1"/>
              <a:t>dosare</a:t>
            </a:r>
            <a:r>
              <a:rPr lang="en-US" sz="2200" dirty="0"/>
              <a:t> au </a:t>
            </a:r>
            <a:r>
              <a:rPr lang="en-US" sz="2200" dirty="0" err="1"/>
              <a:t>fost</a:t>
            </a:r>
            <a:r>
              <a:rPr lang="en-US" sz="2200" dirty="0"/>
              <a:t> </a:t>
            </a:r>
            <a:r>
              <a:rPr lang="en-US" sz="2200" dirty="0" err="1"/>
              <a:t>câștigate</a:t>
            </a:r>
            <a:r>
              <a:rPr lang="en-US" sz="2200" dirty="0"/>
              <a:t> </a:t>
            </a:r>
            <a:r>
              <a:rPr lang="en-US" sz="2200" dirty="0" err="1"/>
              <a:t>definitiv</a:t>
            </a:r>
            <a:r>
              <a:rPr lang="en-US" sz="2200" dirty="0"/>
              <a:t> de </a:t>
            </a:r>
            <a:r>
              <a:rPr lang="en-US" sz="2200" dirty="0" err="1"/>
              <a:t>Romsilva</a:t>
            </a:r>
            <a:r>
              <a:rPr lang="en-US" sz="2200" dirty="0"/>
              <a:t> ( </a:t>
            </a:r>
            <a:r>
              <a:rPr lang="en-US" sz="2200" dirty="0" err="1"/>
              <a:t>pentru</a:t>
            </a:r>
            <a:r>
              <a:rPr lang="en-US" sz="2200" dirty="0"/>
              <a:t> </a:t>
            </a:r>
            <a:r>
              <a:rPr lang="en-US" sz="2200" dirty="0" err="1"/>
              <a:t>fiecare</a:t>
            </a:r>
            <a:r>
              <a:rPr lang="en-US" sz="2200" dirty="0"/>
              <a:t> </a:t>
            </a:r>
            <a:r>
              <a:rPr lang="en-US" sz="2200" dirty="0" err="1"/>
              <a:t>dintre</a:t>
            </a:r>
            <a:r>
              <a:rPr lang="en-US" sz="2200" dirty="0"/>
              <a:t> </a:t>
            </a:r>
            <a:r>
              <a:rPr lang="en-US" sz="2200" dirty="0" err="1"/>
              <a:t>acestea</a:t>
            </a:r>
            <a:r>
              <a:rPr lang="en-US" sz="2200" dirty="0"/>
              <a:t> am </a:t>
            </a:r>
            <a:r>
              <a:rPr lang="en-US" sz="2200" dirty="0" err="1"/>
              <a:t>formulat</a:t>
            </a:r>
            <a:r>
              <a:rPr lang="en-US" sz="2200" dirty="0"/>
              <a:t> </a:t>
            </a:r>
            <a:r>
              <a:rPr lang="en-US" sz="2200" dirty="0" err="1"/>
              <a:t>căi</a:t>
            </a:r>
            <a:r>
              <a:rPr lang="en-US" sz="2200" dirty="0"/>
              <a:t> </a:t>
            </a:r>
            <a:r>
              <a:rPr lang="en-US" sz="2200" dirty="0" err="1"/>
              <a:t>extraordinare</a:t>
            </a:r>
            <a:r>
              <a:rPr lang="en-US" sz="2200" dirty="0"/>
              <a:t> de </a:t>
            </a:r>
            <a:r>
              <a:rPr lang="en-US" sz="2200" dirty="0" err="1"/>
              <a:t>atac</a:t>
            </a:r>
            <a:r>
              <a:rPr lang="en-US" sz="2200" dirty="0"/>
              <a:t>: </a:t>
            </a:r>
            <a:r>
              <a:rPr lang="en-US" sz="2200" dirty="0" err="1"/>
              <a:t>contestații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anulare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revizuiri</a:t>
            </a:r>
            <a:r>
              <a:rPr lang="en-US" sz="2200" dirty="0"/>
              <a:t> ) ;</a:t>
            </a:r>
          </a:p>
          <a:p>
            <a:r>
              <a:rPr lang="en-US" sz="2200" dirty="0"/>
              <a:t>       * 49 de </a:t>
            </a:r>
            <a:r>
              <a:rPr lang="en-US" sz="2200" dirty="0" err="1"/>
              <a:t>dosare</a:t>
            </a:r>
            <a:r>
              <a:rPr lang="en-US" sz="2200" dirty="0"/>
              <a:t> se </a:t>
            </a:r>
            <a:r>
              <a:rPr lang="en-US" sz="2200" dirty="0" err="1"/>
              <a:t>află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faza</a:t>
            </a:r>
            <a:r>
              <a:rPr lang="en-US" sz="2200" dirty="0"/>
              <a:t> de fond pe </a:t>
            </a:r>
            <a:r>
              <a:rPr lang="en-US" sz="2200" dirty="0" err="1"/>
              <a:t>rolul</a:t>
            </a:r>
            <a:r>
              <a:rPr lang="en-US" sz="2200" dirty="0"/>
              <a:t> </a:t>
            </a:r>
            <a:r>
              <a:rPr lang="en-US" sz="2200" dirty="0" err="1"/>
              <a:t>Judecătoriei</a:t>
            </a:r>
            <a:r>
              <a:rPr lang="en-US" sz="2200" dirty="0"/>
              <a:t> </a:t>
            </a:r>
            <a:r>
              <a:rPr lang="en-US" sz="2200" dirty="0" err="1"/>
              <a:t>Rădăuți</a:t>
            </a:r>
            <a:r>
              <a:rPr lang="en-US" sz="2200" dirty="0"/>
              <a:t> ( 31 ) </a:t>
            </a:r>
            <a:r>
              <a:rPr lang="en-US" sz="2200" dirty="0" err="1"/>
              <a:t>și</a:t>
            </a:r>
            <a:r>
              <a:rPr lang="en-US" sz="2200" dirty="0"/>
              <a:t> al </a:t>
            </a:r>
            <a:r>
              <a:rPr lang="en-US" sz="2200" dirty="0" err="1"/>
              <a:t>Judecătoriei</a:t>
            </a:r>
            <a:r>
              <a:rPr lang="en-US" sz="2200" dirty="0"/>
              <a:t> Suceava ( 18 ) :</a:t>
            </a:r>
          </a:p>
          <a:p>
            <a:r>
              <a:rPr lang="en-US" sz="2200" dirty="0"/>
              <a:t>             - 37 </a:t>
            </a:r>
            <a:r>
              <a:rPr lang="en-US" sz="2200" dirty="0" err="1"/>
              <a:t>dosare</a:t>
            </a:r>
            <a:r>
              <a:rPr lang="en-US" sz="2200" dirty="0"/>
              <a:t> sunt </a:t>
            </a:r>
            <a:r>
              <a:rPr lang="en-US" sz="2200" dirty="0" err="1"/>
              <a:t>suspendate</a:t>
            </a:r>
            <a:r>
              <a:rPr lang="en-US" sz="2200" dirty="0"/>
              <a:t> </a:t>
            </a:r>
            <a:r>
              <a:rPr lang="en-US" sz="2200" dirty="0" err="1"/>
              <a:t>încă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urma</a:t>
            </a:r>
            <a:r>
              <a:rPr lang="en-US" sz="2200" dirty="0"/>
              <a:t> </a:t>
            </a:r>
            <a:r>
              <a:rPr lang="en-US" sz="2200" dirty="0" err="1"/>
              <a:t>procedurii</a:t>
            </a:r>
            <a:r>
              <a:rPr lang="en-US" sz="2200" dirty="0"/>
              <a:t> de </a:t>
            </a:r>
            <a:r>
              <a:rPr lang="en-US" sz="2200" dirty="0" err="1"/>
              <a:t>pronunțare</a:t>
            </a:r>
            <a:r>
              <a:rPr lang="en-US" sz="2200" dirty="0"/>
              <a:t> a </a:t>
            </a:r>
            <a:r>
              <a:rPr lang="en-US" sz="2200" dirty="0" err="1"/>
              <a:t>unei</a:t>
            </a:r>
            <a:r>
              <a:rPr lang="en-US" sz="2200" dirty="0"/>
              <a:t> </a:t>
            </a:r>
            <a:r>
              <a:rPr lang="en-US" sz="2200" dirty="0" err="1"/>
              <a:t>hotărâri</a:t>
            </a:r>
            <a:r>
              <a:rPr lang="en-US" sz="2200" dirty="0"/>
              <a:t> </a:t>
            </a:r>
            <a:r>
              <a:rPr lang="en-US" sz="2200" dirty="0" err="1"/>
              <a:t>prealabile</a:t>
            </a:r>
            <a:r>
              <a:rPr lang="en-US" sz="2200" dirty="0"/>
              <a:t> </a:t>
            </a:r>
            <a:r>
              <a:rPr lang="en-US" sz="2200" dirty="0" err="1"/>
              <a:t>inițiate</a:t>
            </a:r>
            <a:r>
              <a:rPr lang="en-US" sz="2200" dirty="0"/>
              <a:t> de </a:t>
            </a:r>
            <a:r>
              <a:rPr lang="en-US" sz="2200" dirty="0" err="1"/>
              <a:t>Tribunalul</a:t>
            </a:r>
            <a:r>
              <a:rPr lang="en-US" sz="2200" dirty="0"/>
              <a:t> Suceava ( nu am </a:t>
            </a:r>
            <a:r>
              <a:rPr lang="en-US" sz="2200" dirty="0" err="1"/>
              <a:t>formulat</a:t>
            </a:r>
            <a:r>
              <a:rPr lang="en-US" sz="2200" dirty="0"/>
              <a:t> </a:t>
            </a:r>
            <a:r>
              <a:rPr lang="en-US" sz="2200" dirty="0" err="1"/>
              <a:t>noi</a:t>
            </a:r>
            <a:r>
              <a:rPr lang="en-US" sz="2200" dirty="0"/>
              <a:t> </a:t>
            </a:r>
            <a:r>
              <a:rPr lang="en-US" sz="2200" dirty="0" err="1"/>
              <a:t>cerere</a:t>
            </a:r>
            <a:r>
              <a:rPr lang="en-US" sz="2200" dirty="0"/>
              <a:t> de </a:t>
            </a:r>
            <a:r>
              <a:rPr lang="en-US" sz="2200" dirty="0" err="1"/>
              <a:t>repunere</a:t>
            </a:r>
            <a:r>
              <a:rPr lang="en-US" sz="2200" dirty="0"/>
              <a:t> pe </a:t>
            </a:r>
            <a:r>
              <a:rPr lang="en-US" sz="2200" dirty="0" err="1"/>
              <a:t>rol</a:t>
            </a:r>
            <a:r>
              <a:rPr lang="en-US" sz="2200" dirty="0"/>
              <a:t> </a:t>
            </a:r>
            <a:r>
              <a:rPr lang="en-US" sz="2200" dirty="0" err="1"/>
              <a:t>deoarece</a:t>
            </a:r>
            <a:r>
              <a:rPr lang="en-US" sz="2200" dirty="0"/>
              <a:t> </a:t>
            </a:r>
            <a:r>
              <a:rPr lang="en-US" sz="2200" dirty="0" err="1"/>
              <a:t>unitățile</a:t>
            </a:r>
            <a:r>
              <a:rPr lang="en-US" sz="2200" dirty="0"/>
              <a:t> de cult sunt </a:t>
            </a:r>
            <a:r>
              <a:rPr lang="en-US" sz="2200" dirty="0" err="1"/>
              <a:t>pârâte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nu au </a:t>
            </a:r>
            <a:r>
              <a:rPr lang="en-US" sz="2200" dirty="0" err="1"/>
              <a:t>interes</a:t>
            </a:r>
            <a:r>
              <a:rPr lang="en-US" sz="2200" dirty="0"/>
              <a:t> </a:t>
            </a:r>
            <a:r>
              <a:rPr lang="en-US" sz="2200" dirty="0" err="1"/>
              <a:t>să</a:t>
            </a:r>
            <a:r>
              <a:rPr lang="en-US" sz="2200" dirty="0"/>
              <a:t> se </a:t>
            </a:r>
            <a:r>
              <a:rPr lang="en-US" sz="2200" dirty="0" err="1"/>
              <a:t>reia</a:t>
            </a:r>
            <a:r>
              <a:rPr lang="en-US" sz="2200" dirty="0"/>
              <a:t> </a:t>
            </a:r>
            <a:r>
              <a:rPr lang="en-US" sz="2200" dirty="0" err="1"/>
              <a:t>judecata</a:t>
            </a:r>
            <a:r>
              <a:rPr lang="en-US" sz="2200" dirty="0"/>
              <a:t> </a:t>
            </a:r>
            <a:r>
              <a:rPr lang="en-US" sz="2200" dirty="0" err="1"/>
              <a:t>după</a:t>
            </a:r>
            <a:r>
              <a:rPr lang="en-US" sz="2200" dirty="0"/>
              <a:t> </a:t>
            </a:r>
            <a:r>
              <a:rPr lang="en-US" sz="2200" dirty="0" err="1"/>
              <a:t>suspendare</a:t>
            </a:r>
            <a:r>
              <a:rPr lang="en-US" sz="2200" dirty="0"/>
              <a:t> );</a:t>
            </a:r>
            <a:endParaRPr lang="ro-RO" sz="2200" dirty="0"/>
          </a:p>
          <a:p>
            <a:r>
              <a:rPr lang="ro-RO" sz="2200" dirty="0"/>
              <a:t>          - din totalul de 519  dosare aflate în apel pe rolul Tribunalului Suceava au rămas în pronunțare 21;</a:t>
            </a:r>
          </a:p>
          <a:p>
            <a:endParaRPr lang="en-US" sz="2200" dirty="0"/>
          </a:p>
          <a:p>
            <a:r>
              <a:rPr lang="en-US" sz="2200" dirty="0"/>
              <a:t>           *  </a:t>
            </a:r>
            <a:r>
              <a:rPr lang="ro-RO" sz="2200" dirty="0"/>
              <a:t>Numărul dosarelor de fond funciar aflate în prezent pe rolul instanțelor ( principale, disjunse, căi de atac extraordinare, cereri de strămutare) se ridică în prezent la 1113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155;p38"/>
          <p:cNvGrpSpPr/>
          <p:nvPr/>
        </p:nvGrpSpPr>
        <p:grpSpPr>
          <a:xfrm flipH="1">
            <a:off x="8534400" y="457200"/>
            <a:ext cx="3352800" cy="4996525"/>
            <a:chOff x="2781300" y="1125376"/>
            <a:chExt cx="3625482" cy="4399124"/>
          </a:xfrm>
          <a:solidFill>
            <a:schemeClr val="accent6">
              <a:lumMod val="75000"/>
            </a:schemeClr>
          </a:solidFill>
        </p:grpSpPr>
        <p:sp>
          <p:nvSpPr>
            <p:cNvPr id="24" name="Google Shape;156;p38"/>
            <p:cNvSpPr/>
            <p:nvPr/>
          </p:nvSpPr>
          <p:spPr>
            <a:xfrm>
              <a:off x="2781300" y="2857500"/>
              <a:ext cx="2667000" cy="26670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57;p38"/>
            <p:cNvSpPr/>
            <p:nvPr/>
          </p:nvSpPr>
          <p:spPr>
            <a:xfrm>
              <a:off x="2930159" y="3312368"/>
              <a:ext cx="1584691" cy="2183557"/>
            </a:xfrm>
            <a:custGeom>
              <a:avLst/>
              <a:gdLst/>
              <a:ahLst/>
              <a:cxnLst/>
              <a:rect l="l" t="t" r="r" b="b"/>
              <a:pathLst>
                <a:path w="4977114" h="6858000" extrusionOk="0">
                  <a:moveTo>
                    <a:pt x="4977114" y="1538710"/>
                  </a:moveTo>
                  <a:cubicBezTo>
                    <a:pt x="4967710" y="1537986"/>
                    <a:pt x="4957582" y="1537263"/>
                    <a:pt x="4948178" y="1537263"/>
                  </a:cubicBezTo>
                  <a:cubicBezTo>
                    <a:pt x="4659534" y="1537263"/>
                    <a:pt x="4370890" y="1537263"/>
                    <a:pt x="4082246" y="1536539"/>
                  </a:cubicBezTo>
                  <a:cubicBezTo>
                    <a:pt x="4061991" y="1536539"/>
                    <a:pt x="4046799" y="1540880"/>
                    <a:pt x="4033054" y="1556072"/>
                  </a:cubicBezTo>
                  <a:cubicBezTo>
                    <a:pt x="3925988" y="1674712"/>
                    <a:pt x="3789262" y="1753565"/>
                    <a:pt x="3655430" y="1835311"/>
                  </a:cubicBezTo>
                  <a:cubicBezTo>
                    <a:pt x="3611301" y="1862077"/>
                    <a:pt x="3557769" y="1880163"/>
                    <a:pt x="3508576" y="1898972"/>
                  </a:cubicBezTo>
                  <a:cubicBezTo>
                    <a:pt x="3494108" y="1904759"/>
                    <a:pt x="3478916" y="1911993"/>
                    <a:pt x="3466618" y="1920674"/>
                  </a:cubicBezTo>
                  <a:cubicBezTo>
                    <a:pt x="3413808" y="1957569"/>
                    <a:pt x="3360999" y="1986505"/>
                    <a:pt x="3310360" y="2026293"/>
                  </a:cubicBezTo>
                  <a:cubicBezTo>
                    <a:pt x="3266955" y="2060294"/>
                    <a:pt x="3183038" y="2120338"/>
                    <a:pt x="3130229" y="2136976"/>
                  </a:cubicBezTo>
                  <a:cubicBezTo>
                    <a:pt x="3076696" y="2154338"/>
                    <a:pt x="3023886" y="2173870"/>
                    <a:pt x="2971800" y="2194126"/>
                  </a:cubicBezTo>
                  <a:cubicBezTo>
                    <a:pt x="2963119" y="2197743"/>
                    <a:pt x="2952991" y="2204977"/>
                    <a:pt x="2949374" y="2213658"/>
                  </a:cubicBezTo>
                  <a:cubicBezTo>
                    <a:pt x="2904522" y="2301915"/>
                    <a:pt x="2917544" y="2362682"/>
                    <a:pt x="2904522" y="2458897"/>
                  </a:cubicBezTo>
                  <a:cubicBezTo>
                    <a:pt x="2878479" y="2649879"/>
                    <a:pt x="2845202" y="2839415"/>
                    <a:pt x="2798903" y="3026780"/>
                  </a:cubicBezTo>
                  <a:cubicBezTo>
                    <a:pt x="2795286" y="3041248"/>
                    <a:pt x="2793839" y="3056440"/>
                    <a:pt x="2793116" y="3071632"/>
                  </a:cubicBezTo>
                  <a:cubicBezTo>
                    <a:pt x="2788052" y="3184485"/>
                    <a:pt x="2822053" y="3294444"/>
                    <a:pt x="2847372" y="3405851"/>
                  </a:cubicBezTo>
                  <a:cubicBezTo>
                    <a:pt x="2883543" y="3563556"/>
                    <a:pt x="2866905" y="3724878"/>
                    <a:pt x="2856053" y="3886924"/>
                  </a:cubicBezTo>
                  <a:cubicBezTo>
                    <a:pt x="2848819" y="3993989"/>
                    <a:pt x="2832181" y="4101055"/>
                    <a:pt x="2826393" y="4208121"/>
                  </a:cubicBezTo>
                  <a:cubicBezTo>
                    <a:pt x="2825670" y="4224036"/>
                    <a:pt x="2823500" y="4239952"/>
                    <a:pt x="2819159" y="4255143"/>
                  </a:cubicBezTo>
                  <a:cubicBezTo>
                    <a:pt x="2793839" y="4343400"/>
                    <a:pt x="2786605" y="4430934"/>
                    <a:pt x="2764179" y="4519914"/>
                  </a:cubicBezTo>
                  <a:cubicBezTo>
                    <a:pt x="2742477" y="4607448"/>
                    <a:pt x="2742477" y="4696428"/>
                    <a:pt x="2752605" y="4786132"/>
                  </a:cubicBezTo>
                  <a:cubicBezTo>
                    <a:pt x="2761286" y="4865708"/>
                    <a:pt x="2767073" y="4946007"/>
                    <a:pt x="2772860" y="5026307"/>
                  </a:cubicBezTo>
                  <a:cubicBezTo>
                    <a:pt x="2775030" y="5055967"/>
                    <a:pt x="2766350" y="5085627"/>
                    <a:pt x="2769967" y="5114563"/>
                  </a:cubicBezTo>
                  <a:cubicBezTo>
                    <a:pt x="2776477" y="5178224"/>
                    <a:pt x="2759839" y="5237544"/>
                    <a:pt x="2748264" y="5298312"/>
                  </a:cubicBezTo>
                  <a:cubicBezTo>
                    <a:pt x="2736689" y="5357632"/>
                    <a:pt x="2722945" y="5416952"/>
                    <a:pt x="2709923" y="5476272"/>
                  </a:cubicBezTo>
                  <a:cubicBezTo>
                    <a:pt x="2708476" y="5482060"/>
                    <a:pt x="2707753" y="5488570"/>
                    <a:pt x="2707753" y="5495081"/>
                  </a:cubicBezTo>
                  <a:cubicBezTo>
                    <a:pt x="2709200" y="5623850"/>
                    <a:pt x="2710646" y="5752618"/>
                    <a:pt x="2712093" y="5881386"/>
                  </a:cubicBezTo>
                  <a:cubicBezTo>
                    <a:pt x="2712093" y="5885003"/>
                    <a:pt x="2712817" y="5888620"/>
                    <a:pt x="2713540" y="5895855"/>
                  </a:cubicBezTo>
                  <a:cubicBezTo>
                    <a:pt x="2736689" y="5895855"/>
                    <a:pt x="2760562" y="5895855"/>
                    <a:pt x="2785158" y="5895855"/>
                  </a:cubicBezTo>
                  <a:cubicBezTo>
                    <a:pt x="2785882" y="5906706"/>
                    <a:pt x="2787329" y="5914664"/>
                    <a:pt x="2787329" y="5922621"/>
                  </a:cubicBezTo>
                  <a:cubicBezTo>
                    <a:pt x="2790222" y="6062964"/>
                    <a:pt x="2793116" y="6203307"/>
                    <a:pt x="2793839" y="6343650"/>
                  </a:cubicBezTo>
                  <a:cubicBezTo>
                    <a:pt x="2793839" y="6359566"/>
                    <a:pt x="2779371" y="6376204"/>
                    <a:pt x="2771413" y="6392119"/>
                  </a:cubicBezTo>
                  <a:cubicBezTo>
                    <a:pt x="2754775" y="6423949"/>
                    <a:pt x="2728732" y="6438418"/>
                    <a:pt x="2692561" y="6431907"/>
                  </a:cubicBezTo>
                  <a:cubicBezTo>
                    <a:pt x="2687497" y="6431184"/>
                    <a:pt x="2682433" y="6432631"/>
                    <a:pt x="2673752" y="6433354"/>
                  </a:cubicBezTo>
                  <a:cubicBezTo>
                    <a:pt x="2676646" y="6577314"/>
                    <a:pt x="2679539" y="6719827"/>
                    <a:pt x="2682433" y="6861617"/>
                  </a:cubicBezTo>
                  <a:cubicBezTo>
                    <a:pt x="2511706" y="6861617"/>
                    <a:pt x="2343874" y="6861617"/>
                    <a:pt x="2172424" y="6861617"/>
                  </a:cubicBezTo>
                  <a:cubicBezTo>
                    <a:pt x="2168806" y="6717657"/>
                    <a:pt x="2165189" y="6575867"/>
                    <a:pt x="2161572" y="6436248"/>
                  </a:cubicBezTo>
                  <a:cubicBezTo>
                    <a:pt x="2157232" y="6434077"/>
                    <a:pt x="2155785" y="6432631"/>
                    <a:pt x="2154338" y="6432631"/>
                  </a:cubicBezTo>
                  <a:cubicBezTo>
                    <a:pt x="2137700" y="6431184"/>
                    <a:pt x="2111657" y="6436248"/>
                    <a:pt x="2105869" y="6427567"/>
                  </a:cubicBezTo>
                  <a:cubicBezTo>
                    <a:pt x="2087784" y="6399354"/>
                    <a:pt x="2066804" y="6366800"/>
                    <a:pt x="2066081" y="6335693"/>
                  </a:cubicBezTo>
                  <a:cubicBezTo>
                    <a:pt x="2061741" y="6191009"/>
                    <a:pt x="2063911" y="6046326"/>
                    <a:pt x="2063911" y="5898748"/>
                  </a:cubicBezTo>
                  <a:cubicBezTo>
                    <a:pt x="2092848" y="5898748"/>
                    <a:pt x="2120337" y="5898748"/>
                    <a:pt x="2148551" y="5898748"/>
                  </a:cubicBezTo>
                  <a:cubicBezTo>
                    <a:pt x="2149998" y="5889344"/>
                    <a:pt x="2151445" y="5882833"/>
                    <a:pt x="2151445" y="5875599"/>
                  </a:cubicBezTo>
                  <a:cubicBezTo>
                    <a:pt x="2154338" y="5742490"/>
                    <a:pt x="2155062" y="5609381"/>
                    <a:pt x="2160849" y="5476272"/>
                  </a:cubicBezTo>
                  <a:cubicBezTo>
                    <a:pt x="2165913" y="5361972"/>
                    <a:pt x="2138423" y="5252736"/>
                    <a:pt x="2114550" y="5143500"/>
                  </a:cubicBezTo>
                  <a:cubicBezTo>
                    <a:pt x="2095018" y="5053073"/>
                    <a:pt x="2082720" y="4963369"/>
                    <a:pt x="2088507" y="4870772"/>
                  </a:cubicBezTo>
                  <a:cubicBezTo>
                    <a:pt x="2097912" y="4698598"/>
                    <a:pt x="2071145" y="4529319"/>
                    <a:pt x="2035698" y="4361486"/>
                  </a:cubicBezTo>
                  <a:cubicBezTo>
                    <a:pt x="1986505" y="4127098"/>
                    <a:pt x="1953228" y="3971563"/>
                    <a:pt x="1909823" y="3735729"/>
                  </a:cubicBezTo>
                  <a:cubicBezTo>
                    <a:pt x="1893184" y="3646749"/>
                    <a:pt x="1915610" y="3498448"/>
                    <a:pt x="1945270" y="3410915"/>
                  </a:cubicBezTo>
                  <a:cubicBezTo>
                    <a:pt x="1953951" y="3384872"/>
                    <a:pt x="1953951" y="3357382"/>
                    <a:pt x="1967696" y="3334232"/>
                  </a:cubicBezTo>
                  <a:cubicBezTo>
                    <a:pt x="2012548" y="3260444"/>
                    <a:pt x="1997356" y="3154101"/>
                    <a:pt x="2025570" y="3074525"/>
                  </a:cubicBezTo>
                  <a:cubicBezTo>
                    <a:pt x="2047996" y="3010141"/>
                    <a:pt x="2052336" y="2950098"/>
                    <a:pt x="2034974" y="2884990"/>
                  </a:cubicBezTo>
                  <a:cubicBezTo>
                    <a:pt x="2007484" y="2778648"/>
                    <a:pt x="1993016" y="2670135"/>
                    <a:pt x="1966973" y="2563069"/>
                  </a:cubicBezTo>
                  <a:cubicBezTo>
                    <a:pt x="1949611" y="2492174"/>
                    <a:pt x="1923568" y="2423450"/>
                    <a:pt x="1900418" y="2354725"/>
                  </a:cubicBezTo>
                  <a:cubicBezTo>
                    <a:pt x="1888120" y="2318554"/>
                    <a:pt x="1876546" y="2281660"/>
                    <a:pt x="1861354" y="2246212"/>
                  </a:cubicBezTo>
                  <a:cubicBezTo>
                    <a:pt x="1856290" y="2233914"/>
                    <a:pt x="1843992" y="2220893"/>
                    <a:pt x="1831694" y="2215829"/>
                  </a:cubicBezTo>
                  <a:cubicBezTo>
                    <a:pt x="1757182" y="2185445"/>
                    <a:pt x="1681946" y="2157955"/>
                    <a:pt x="1607434" y="2129018"/>
                  </a:cubicBezTo>
                  <a:cubicBezTo>
                    <a:pt x="1590072" y="2122508"/>
                    <a:pt x="1573434" y="2113103"/>
                    <a:pt x="1558965" y="2102252"/>
                  </a:cubicBezTo>
                  <a:cubicBezTo>
                    <a:pt x="1509773" y="2066804"/>
                    <a:pt x="1463474" y="2025570"/>
                    <a:pt x="1411388" y="1995910"/>
                  </a:cubicBezTo>
                  <a:cubicBezTo>
                    <a:pt x="1309386" y="1937313"/>
                    <a:pt x="1203767" y="1885950"/>
                    <a:pt x="1099595" y="1830247"/>
                  </a:cubicBezTo>
                  <a:cubicBezTo>
                    <a:pt x="1085127" y="1822289"/>
                    <a:pt x="1070658" y="1812885"/>
                    <a:pt x="1058360" y="1801310"/>
                  </a:cubicBezTo>
                  <a:cubicBezTo>
                    <a:pt x="965039" y="1719564"/>
                    <a:pt x="872442" y="1636371"/>
                    <a:pt x="778398" y="1555348"/>
                  </a:cubicBezTo>
                  <a:cubicBezTo>
                    <a:pt x="766099" y="1545220"/>
                    <a:pt x="746567" y="1537986"/>
                    <a:pt x="730652" y="1537986"/>
                  </a:cubicBezTo>
                  <a:cubicBezTo>
                    <a:pt x="498435" y="1536539"/>
                    <a:pt x="265494" y="1537263"/>
                    <a:pt x="33277" y="1537263"/>
                  </a:cubicBezTo>
                  <a:cubicBezTo>
                    <a:pt x="22426" y="1537263"/>
                    <a:pt x="12298" y="1537263"/>
                    <a:pt x="0" y="1537263"/>
                  </a:cubicBezTo>
                  <a:cubicBezTo>
                    <a:pt x="0" y="1368706"/>
                    <a:pt x="0" y="1203044"/>
                    <a:pt x="0" y="1035211"/>
                  </a:cubicBezTo>
                  <a:cubicBezTo>
                    <a:pt x="714737" y="1035211"/>
                    <a:pt x="1427303" y="1035211"/>
                    <a:pt x="2143487" y="1035211"/>
                  </a:cubicBezTo>
                  <a:cubicBezTo>
                    <a:pt x="2144210" y="1025806"/>
                    <a:pt x="2145657" y="1017849"/>
                    <a:pt x="2145657" y="1010615"/>
                  </a:cubicBezTo>
                  <a:cubicBezTo>
                    <a:pt x="2145657" y="680736"/>
                    <a:pt x="2145657" y="350858"/>
                    <a:pt x="2145657" y="20979"/>
                  </a:cubicBezTo>
                  <a:cubicBezTo>
                    <a:pt x="2145657" y="13745"/>
                    <a:pt x="2144210" y="7234"/>
                    <a:pt x="2143487" y="0"/>
                  </a:cubicBezTo>
                  <a:cubicBezTo>
                    <a:pt x="2325788" y="0"/>
                    <a:pt x="2508089" y="0"/>
                    <a:pt x="2690391" y="0"/>
                  </a:cubicBezTo>
                  <a:cubicBezTo>
                    <a:pt x="2690391" y="343623"/>
                    <a:pt x="2690391" y="687247"/>
                    <a:pt x="2690391" y="1034487"/>
                  </a:cubicBezTo>
                  <a:cubicBezTo>
                    <a:pt x="2704859" y="1034487"/>
                    <a:pt x="2717157" y="1034487"/>
                    <a:pt x="2729455" y="1034487"/>
                  </a:cubicBezTo>
                  <a:cubicBezTo>
                    <a:pt x="3466618" y="1034487"/>
                    <a:pt x="4203057" y="1034487"/>
                    <a:pt x="4940220" y="1034487"/>
                  </a:cubicBezTo>
                  <a:cubicBezTo>
                    <a:pt x="4951795" y="1034487"/>
                    <a:pt x="4963369" y="1034487"/>
                    <a:pt x="4974944" y="1035211"/>
                  </a:cubicBezTo>
                  <a:cubicBezTo>
                    <a:pt x="4977114" y="1202320"/>
                    <a:pt x="4977114" y="1370153"/>
                    <a:pt x="4977114" y="1538710"/>
                  </a:cubicBezTo>
                  <a:close/>
                  <a:moveTo>
                    <a:pt x="2701965" y="1538710"/>
                  </a:moveTo>
                  <a:cubicBezTo>
                    <a:pt x="2700519" y="1541603"/>
                    <a:pt x="2699795" y="1543050"/>
                    <a:pt x="2699795" y="1545220"/>
                  </a:cubicBezTo>
                  <a:cubicBezTo>
                    <a:pt x="2703412" y="1678329"/>
                    <a:pt x="2741753" y="1812161"/>
                    <a:pt x="2682433" y="1941653"/>
                  </a:cubicBezTo>
                  <a:cubicBezTo>
                    <a:pt x="2683157" y="1960462"/>
                    <a:pt x="2703412" y="1969866"/>
                    <a:pt x="2721498" y="1959739"/>
                  </a:cubicBezTo>
                  <a:cubicBezTo>
                    <a:pt x="2743200" y="1947440"/>
                    <a:pt x="2762732" y="1930078"/>
                    <a:pt x="2785158" y="1920674"/>
                  </a:cubicBezTo>
                  <a:cubicBezTo>
                    <a:pt x="2815542" y="1907653"/>
                    <a:pt x="2847372" y="1894631"/>
                    <a:pt x="2879926" y="1890291"/>
                  </a:cubicBezTo>
                  <a:cubicBezTo>
                    <a:pt x="2921161" y="1884503"/>
                    <a:pt x="2963843" y="1888844"/>
                    <a:pt x="3005801" y="1883780"/>
                  </a:cubicBezTo>
                  <a:cubicBezTo>
                    <a:pt x="3029674" y="1880886"/>
                    <a:pt x="3053546" y="1871482"/>
                    <a:pt x="3075249" y="1861354"/>
                  </a:cubicBezTo>
                  <a:cubicBezTo>
                    <a:pt x="3105632" y="1846885"/>
                    <a:pt x="3133122" y="1827353"/>
                    <a:pt x="3163506" y="1812161"/>
                  </a:cubicBezTo>
                  <a:cubicBezTo>
                    <a:pt x="3204017" y="1791906"/>
                    <a:pt x="3245975" y="1773097"/>
                    <a:pt x="3287210" y="1755011"/>
                  </a:cubicBezTo>
                  <a:cubicBezTo>
                    <a:pt x="3418149" y="1697861"/>
                    <a:pt x="3538960" y="1623349"/>
                    <a:pt x="3659770" y="1539433"/>
                  </a:cubicBezTo>
                  <a:cubicBezTo>
                    <a:pt x="3328445" y="1538710"/>
                    <a:pt x="3030397" y="1538710"/>
                    <a:pt x="2701965" y="1538710"/>
                  </a:cubicBezTo>
                  <a:close/>
                  <a:moveTo>
                    <a:pt x="1119127" y="1537986"/>
                  </a:moveTo>
                  <a:cubicBezTo>
                    <a:pt x="1117680" y="1539433"/>
                    <a:pt x="1116234" y="1541603"/>
                    <a:pt x="1114787" y="1543050"/>
                  </a:cubicBezTo>
                  <a:cubicBezTo>
                    <a:pt x="1189299" y="1571987"/>
                    <a:pt x="1230534" y="1635648"/>
                    <a:pt x="1280449" y="1690627"/>
                  </a:cubicBezTo>
                  <a:cubicBezTo>
                    <a:pt x="1286960" y="1697861"/>
                    <a:pt x="1294918" y="1704372"/>
                    <a:pt x="1303599" y="1708713"/>
                  </a:cubicBezTo>
                  <a:cubicBezTo>
                    <a:pt x="1349898" y="1731139"/>
                    <a:pt x="1396196" y="1754288"/>
                    <a:pt x="1443942" y="1773097"/>
                  </a:cubicBezTo>
                  <a:cubicBezTo>
                    <a:pt x="1511220" y="1799863"/>
                    <a:pt x="1579221" y="1823736"/>
                    <a:pt x="1646499" y="1848332"/>
                  </a:cubicBezTo>
                  <a:cubicBezTo>
                    <a:pt x="1674712" y="1858460"/>
                    <a:pt x="1702925" y="1870758"/>
                    <a:pt x="1732586" y="1877269"/>
                  </a:cubicBezTo>
                  <a:cubicBezTo>
                    <a:pt x="1813608" y="1894631"/>
                    <a:pt x="1894631" y="1911993"/>
                    <a:pt x="1970590" y="1945270"/>
                  </a:cubicBezTo>
                  <a:cubicBezTo>
                    <a:pt x="1974931" y="1947440"/>
                    <a:pt x="1980718" y="1947440"/>
                    <a:pt x="1990122" y="1948887"/>
                  </a:cubicBezTo>
                  <a:cubicBezTo>
                    <a:pt x="1990122" y="1919227"/>
                    <a:pt x="1987952" y="1891737"/>
                    <a:pt x="1990846" y="1864247"/>
                  </a:cubicBezTo>
                  <a:cubicBezTo>
                    <a:pt x="1993016" y="1842545"/>
                    <a:pt x="1996633" y="1819396"/>
                    <a:pt x="2006037" y="1800587"/>
                  </a:cubicBezTo>
                  <a:cubicBezTo>
                    <a:pt x="2029187" y="1754288"/>
                    <a:pt x="2047996" y="1707989"/>
                    <a:pt x="2051613" y="1654456"/>
                  </a:cubicBezTo>
                  <a:cubicBezTo>
                    <a:pt x="2054507" y="1615392"/>
                    <a:pt x="2068975" y="1577051"/>
                    <a:pt x="2078379" y="1537263"/>
                  </a:cubicBezTo>
                  <a:cubicBezTo>
                    <a:pt x="1758629" y="1537986"/>
                    <a:pt x="1438878" y="1537986"/>
                    <a:pt x="1119127" y="153798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58;p38"/>
            <p:cNvSpPr/>
            <p:nvPr/>
          </p:nvSpPr>
          <p:spPr>
            <a:xfrm>
              <a:off x="3722504" y="3989455"/>
              <a:ext cx="1566983" cy="1535045"/>
            </a:xfrm>
            <a:custGeom>
              <a:avLst/>
              <a:gdLst/>
              <a:ahLst/>
              <a:cxnLst/>
              <a:rect l="l" t="t" r="r" b="b"/>
              <a:pathLst>
                <a:path w="1566983" h="1535045" extrusionOk="0">
                  <a:moveTo>
                    <a:pt x="611699" y="0"/>
                  </a:moveTo>
                  <a:cubicBezTo>
                    <a:pt x="611699" y="22"/>
                    <a:pt x="611721" y="2434"/>
                    <a:pt x="614475" y="294079"/>
                  </a:cubicBezTo>
                  <a:cubicBezTo>
                    <a:pt x="614492" y="294108"/>
                    <a:pt x="615376" y="295708"/>
                    <a:pt x="667243" y="389526"/>
                  </a:cubicBezTo>
                  <a:lnTo>
                    <a:pt x="670020" y="389526"/>
                  </a:lnTo>
                  <a:lnTo>
                    <a:pt x="689461" y="389526"/>
                  </a:lnTo>
                  <a:lnTo>
                    <a:pt x="689461" y="417902"/>
                  </a:lnTo>
                  <a:cubicBezTo>
                    <a:pt x="689464" y="417909"/>
                    <a:pt x="689516" y="417978"/>
                    <a:pt x="690156" y="418869"/>
                  </a:cubicBezTo>
                  <a:lnTo>
                    <a:pt x="695015" y="425641"/>
                  </a:lnTo>
                  <a:lnTo>
                    <a:pt x="695015" y="562362"/>
                  </a:lnTo>
                  <a:lnTo>
                    <a:pt x="698140" y="562362"/>
                  </a:lnTo>
                  <a:lnTo>
                    <a:pt x="720012" y="562362"/>
                  </a:lnTo>
                  <a:lnTo>
                    <a:pt x="720012" y="730038"/>
                  </a:lnTo>
                  <a:cubicBezTo>
                    <a:pt x="720025" y="730036"/>
                    <a:pt x="720179" y="730011"/>
                    <a:pt x="722094" y="729715"/>
                  </a:cubicBezTo>
                  <a:lnTo>
                    <a:pt x="736675" y="727459"/>
                  </a:lnTo>
                  <a:cubicBezTo>
                    <a:pt x="736675" y="727485"/>
                    <a:pt x="736634" y="729077"/>
                    <a:pt x="733897" y="833223"/>
                  </a:cubicBezTo>
                  <a:cubicBezTo>
                    <a:pt x="733911" y="833225"/>
                    <a:pt x="734063" y="833249"/>
                    <a:pt x="735980" y="833546"/>
                  </a:cubicBezTo>
                  <a:lnTo>
                    <a:pt x="750560" y="835803"/>
                  </a:lnTo>
                  <a:cubicBezTo>
                    <a:pt x="750563" y="835811"/>
                    <a:pt x="750591" y="835888"/>
                    <a:pt x="750907" y="836771"/>
                  </a:cubicBezTo>
                  <a:lnTo>
                    <a:pt x="753338" y="843543"/>
                  </a:lnTo>
                  <a:cubicBezTo>
                    <a:pt x="753341" y="843532"/>
                    <a:pt x="753402" y="843361"/>
                    <a:pt x="754380" y="840641"/>
                  </a:cubicBezTo>
                  <a:lnTo>
                    <a:pt x="761670" y="820326"/>
                  </a:lnTo>
                  <a:lnTo>
                    <a:pt x="764099" y="820326"/>
                  </a:lnTo>
                  <a:lnTo>
                    <a:pt x="781111" y="820326"/>
                  </a:lnTo>
                  <a:lnTo>
                    <a:pt x="781111" y="859020"/>
                  </a:lnTo>
                  <a:cubicBezTo>
                    <a:pt x="781119" y="859026"/>
                    <a:pt x="781224" y="859073"/>
                    <a:pt x="782499" y="859665"/>
                  </a:cubicBezTo>
                  <a:lnTo>
                    <a:pt x="792220" y="864180"/>
                  </a:lnTo>
                  <a:lnTo>
                    <a:pt x="792220" y="865792"/>
                  </a:lnTo>
                  <a:lnTo>
                    <a:pt x="792220" y="877078"/>
                  </a:lnTo>
                  <a:lnTo>
                    <a:pt x="804984" y="877078"/>
                  </a:lnTo>
                  <a:lnTo>
                    <a:pt x="804984" y="616765"/>
                  </a:lnTo>
                  <a:lnTo>
                    <a:pt x="841088" y="616765"/>
                  </a:lnTo>
                  <a:lnTo>
                    <a:pt x="841088" y="607736"/>
                  </a:lnTo>
                  <a:lnTo>
                    <a:pt x="841088" y="606446"/>
                  </a:lnTo>
                  <a:cubicBezTo>
                    <a:pt x="917643" y="619145"/>
                    <a:pt x="918831" y="619341"/>
                    <a:pt x="918850" y="619345"/>
                  </a:cubicBezTo>
                  <a:lnTo>
                    <a:pt x="918850" y="758645"/>
                  </a:lnTo>
                  <a:lnTo>
                    <a:pt x="949401" y="758645"/>
                  </a:lnTo>
                  <a:cubicBezTo>
                    <a:pt x="952178" y="758645"/>
                    <a:pt x="952178" y="756065"/>
                    <a:pt x="954955" y="753485"/>
                  </a:cubicBezTo>
                  <a:lnTo>
                    <a:pt x="966064" y="753485"/>
                  </a:lnTo>
                  <a:cubicBezTo>
                    <a:pt x="968842" y="756065"/>
                    <a:pt x="968842" y="758645"/>
                    <a:pt x="971618" y="758645"/>
                  </a:cubicBezTo>
                  <a:lnTo>
                    <a:pt x="1007722" y="758645"/>
                  </a:lnTo>
                  <a:lnTo>
                    <a:pt x="1007722" y="820326"/>
                  </a:lnTo>
                  <a:lnTo>
                    <a:pt x="1008844" y="820326"/>
                  </a:lnTo>
                  <a:lnTo>
                    <a:pt x="1008844" y="818068"/>
                  </a:lnTo>
                  <a:lnTo>
                    <a:pt x="1008844" y="802268"/>
                  </a:lnTo>
                  <a:lnTo>
                    <a:pt x="1011275" y="802268"/>
                  </a:lnTo>
                  <a:lnTo>
                    <a:pt x="1028285" y="802268"/>
                  </a:lnTo>
                  <a:lnTo>
                    <a:pt x="1028285" y="830644"/>
                  </a:lnTo>
                  <a:lnTo>
                    <a:pt x="1029674" y="830644"/>
                  </a:lnTo>
                  <a:lnTo>
                    <a:pt x="1038272" y="830644"/>
                  </a:lnTo>
                  <a:lnTo>
                    <a:pt x="1038272" y="701893"/>
                  </a:lnTo>
                  <a:lnTo>
                    <a:pt x="1052158" y="701893"/>
                  </a:lnTo>
                  <a:lnTo>
                    <a:pt x="1052158" y="691573"/>
                  </a:lnTo>
                  <a:lnTo>
                    <a:pt x="1152139" y="691573"/>
                  </a:lnTo>
                  <a:lnTo>
                    <a:pt x="1160471" y="699313"/>
                  </a:lnTo>
                  <a:lnTo>
                    <a:pt x="1160471" y="913423"/>
                  </a:lnTo>
                  <a:lnTo>
                    <a:pt x="1182689" y="913423"/>
                  </a:lnTo>
                  <a:lnTo>
                    <a:pt x="1182689" y="928901"/>
                  </a:lnTo>
                  <a:lnTo>
                    <a:pt x="1202130" y="928901"/>
                  </a:lnTo>
                  <a:lnTo>
                    <a:pt x="1202130" y="874729"/>
                  </a:lnTo>
                  <a:lnTo>
                    <a:pt x="1229903" y="874729"/>
                  </a:lnTo>
                  <a:lnTo>
                    <a:pt x="1229903" y="866989"/>
                  </a:lnTo>
                  <a:lnTo>
                    <a:pt x="1260451" y="866989"/>
                  </a:lnTo>
                  <a:lnTo>
                    <a:pt x="1260451" y="874729"/>
                  </a:lnTo>
                  <a:lnTo>
                    <a:pt x="1277115" y="874729"/>
                  </a:lnTo>
                  <a:cubicBezTo>
                    <a:pt x="1279892" y="869569"/>
                    <a:pt x="1279892" y="866989"/>
                    <a:pt x="1279892" y="864410"/>
                  </a:cubicBezTo>
                  <a:lnTo>
                    <a:pt x="1288224" y="864410"/>
                  </a:lnTo>
                  <a:cubicBezTo>
                    <a:pt x="1288224" y="866989"/>
                    <a:pt x="1291002" y="869569"/>
                    <a:pt x="1291002" y="872149"/>
                  </a:cubicBezTo>
                  <a:lnTo>
                    <a:pt x="1302111" y="872149"/>
                  </a:lnTo>
                  <a:lnTo>
                    <a:pt x="1302111" y="781862"/>
                  </a:lnTo>
                  <a:lnTo>
                    <a:pt x="1390983" y="781862"/>
                  </a:lnTo>
                  <a:cubicBezTo>
                    <a:pt x="1393760" y="681255"/>
                    <a:pt x="1399314" y="580650"/>
                    <a:pt x="1402092" y="480044"/>
                  </a:cubicBezTo>
                  <a:cubicBezTo>
                    <a:pt x="1390983" y="477464"/>
                    <a:pt x="1357656" y="467146"/>
                    <a:pt x="1385427" y="454247"/>
                  </a:cubicBezTo>
                  <a:cubicBezTo>
                    <a:pt x="1382651" y="451668"/>
                    <a:pt x="1379873" y="449088"/>
                    <a:pt x="1377096" y="449088"/>
                  </a:cubicBezTo>
                  <a:cubicBezTo>
                    <a:pt x="1377096" y="431031"/>
                    <a:pt x="1377096" y="431031"/>
                    <a:pt x="1388205" y="420712"/>
                  </a:cubicBezTo>
                  <a:lnTo>
                    <a:pt x="1388205" y="400075"/>
                  </a:lnTo>
                  <a:lnTo>
                    <a:pt x="1407646" y="400075"/>
                  </a:lnTo>
                  <a:lnTo>
                    <a:pt x="1407646" y="374279"/>
                  </a:lnTo>
                  <a:cubicBezTo>
                    <a:pt x="1407646" y="371699"/>
                    <a:pt x="1410424" y="371699"/>
                    <a:pt x="1410424" y="369119"/>
                  </a:cubicBezTo>
                  <a:lnTo>
                    <a:pt x="1410424" y="276252"/>
                  </a:lnTo>
                  <a:cubicBezTo>
                    <a:pt x="1410424" y="273672"/>
                    <a:pt x="1407646" y="271093"/>
                    <a:pt x="1407646" y="268513"/>
                  </a:cubicBezTo>
                  <a:lnTo>
                    <a:pt x="1415978" y="260774"/>
                  </a:lnTo>
                  <a:cubicBezTo>
                    <a:pt x="1415978" y="237557"/>
                    <a:pt x="1415978" y="214340"/>
                    <a:pt x="1418755" y="185965"/>
                  </a:cubicBezTo>
                  <a:cubicBezTo>
                    <a:pt x="1418755" y="165328"/>
                    <a:pt x="1418755" y="142111"/>
                    <a:pt x="1421532" y="116315"/>
                  </a:cubicBezTo>
                  <a:cubicBezTo>
                    <a:pt x="1421532" y="108576"/>
                    <a:pt x="1421532" y="103416"/>
                    <a:pt x="1427087" y="95678"/>
                  </a:cubicBezTo>
                  <a:cubicBezTo>
                    <a:pt x="1427087" y="103416"/>
                    <a:pt x="1427087" y="108576"/>
                    <a:pt x="1429865" y="118895"/>
                  </a:cubicBezTo>
                  <a:lnTo>
                    <a:pt x="1429865" y="185965"/>
                  </a:lnTo>
                  <a:cubicBezTo>
                    <a:pt x="1432641" y="188545"/>
                    <a:pt x="1432641" y="188545"/>
                    <a:pt x="1432641" y="191124"/>
                  </a:cubicBezTo>
                  <a:lnTo>
                    <a:pt x="1432641" y="260774"/>
                  </a:lnTo>
                  <a:lnTo>
                    <a:pt x="1440973" y="268513"/>
                  </a:lnTo>
                  <a:cubicBezTo>
                    <a:pt x="1440973" y="271093"/>
                    <a:pt x="1438196" y="273672"/>
                    <a:pt x="1438196" y="276252"/>
                  </a:cubicBezTo>
                  <a:lnTo>
                    <a:pt x="1438196" y="369119"/>
                  </a:lnTo>
                  <a:cubicBezTo>
                    <a:pt x="1438196" y="371699"/>
                    <a:pt x="1440973" y="371699"/>
                    <a:pt x="1440973" y="374279"/>
                  </a:cubicBezTo>
                  <a:lnTo>
                    <a:pt x="1440973" y="400075"/>
                  </a:lnTo>
                  <a:lnTo>
                    <a:pt x="1460413" y="400075"/>
                  </a:lnTo>
                  <a:lnTo>
                    <a:pt x="1460413" y="420712"/>
                  </a:lnTo>
                  <a:cubicBezTo>
                    <a:pt x="1474300" y="431031"/>
                    <a:pt x="1471523" y="433611"/>
                    <a:pt x="1471523" y="449088"/>
                  </a:cubicBezTo>
                  <a:cubicBezTo>
                    <a:pt x="1468745" y="449088"/>
                    <a:pt x="1465969" y="451668"/>
                    <a:pt x="1463191" y="454247"/>
                  </a:cubicBezTo>
                  <a:cubicBezTo>
                    <a:pt x="1493740" y="464566"/>
                    <a:pt x="1460413" y="480044"/>
                    <a:pt x="1446528" y="480044"/>
                  </a:cubicBezTo>
                  <a:cubicBezTo>
                    <a:pt x="1452663" y="607304"/>
                    <a:pt x="1457292" y="733166"/>
                    <a:pt x="1462876" y="859680"/>
                  </a:cubicBezTo>
                  <a:lnTo>
                    <a:pt x="1566983" y="859680"/>
                  </a:lnTo>
                  <a:lnTo>
                    <a:pt x="1566983" y="1065897"/>
                  </a:lnTo>
                  <a:lnTo>
                    <a:pt x="1566983" y="1381745"/>
                  </a:lnTo>
                  <a:lnTo>
                    <a:pt x="1566983" y="1535045"/>
                  </a:lnTo>
                  <a:lnTo>
                    <a:pt x="0" y="1535045"/>
                  </a:lnTo>
                  <a:lnTo>
                    <a:pt x="0" y="1381225"/>
                  </a:lnTo>
                  <a:lnTo>
                    <a:pt x="0" y="1065897"/>
                  </a:lnTo>
                  <a:lnTo>
                    <a:pt x="0" y="771543"/>
                  </a:lnTo>
                  <a:lnTo>
                    <a:pt x="49134" y="771543"/>
                  </a:lnTo>
                  <a:lnTo>
                    <a:pt x="49134" y="760257"/>
                  </a:lnTo>
                  <a:lnTo>
                    <a:pt x="49134" y="758645"/>
                  </a:lnTo>
                  <a:lnTo>
                    <a:pt x="56425" y="758645"/>
                  </a:lnTo>
                  <a:lnTo>
                    <a:pt x="57466" y="758645"/>
                  </a:lnTo>
                  <a:lnTo>
                    <a:pt x="57466" y="765416"/>
                  </a:lnTo>
                  <a:lnTo>
                    <a:pt x="57466" y="766384"/>
                  </a:lnTo>
                  <a:lnTo>
                    <a:pt x="79337" y="766384"/>
                  </a:lnTo>
                  <a:lnTo>
                    <a:pt x="82461" y="766384"/>
                  </a:lnTo>
                  <a:lnTo>
                    <a:pt x="88016" y="758645"/>
                  </a:lnTo>
                  <a:lnTo>
                    <a:pt x="88016" y="774445"/>
                  </a:lnTo>
                  <a:lnTo>
                    <a:pt x="88016" y="776702"/>
                  </a:lnTo>
                  <a:lnTo>
                    <a:pt x="95307" y="776702"/>
                  </a:lnTo>
                  <a:lnTo>
                    <a:pt x="96348" y="776702"/>
                  </a:lnTo>
                  <a:lnTo>
                    <a:pt x="96348" y="790245"/>
                  </a:lnTo>
                  <a:lnTo>
                    <a:pt x="96348" y="792180"/>
                  </a:lnTo>
                  <a:lnTo>
                    <a:pt x="126897" y="792180"/>
                  </a:lnTo>
                  <a:cubicBezTo>
                    <a:pt x="126897" y="830874"/>
                    <a:pt x="126897" y="830874"/>
                    <a:pt x="129675" y="830874"/>
                  </a:cubicBezTo>
                  <a:lnTo>
                    <a:pt x="129675" y="805078"/>
                  </a:lnTo>
                  <a:lnTo>
                    <a:pt x="141825" y="805078"/>
                  </a:lnTo>
                  <a:lnTo>
                    <a:pt x="143560" y="805078"/>
                  </a:lnTo>
                  <a:lnTo>
                    <a:pt x="143560" y="848932"/>
                  </a:lnTo>
                  <a:lnTo>
                    <a:pt x="185220" y="848932"/>
                  </a:lnTo>
                  <a:lnTo>
                    <a:pt x="185220" y="835388"/>
                  </a:lnTo>
                  <a:lnTo>
                    <a:pt x="185220" y="833454"/>
                  </a:lnTo>
                  <a:lnTo>
                    <a:pt x="199800" y="833454"/>
                  </a:lnTo>
                  <a:lnTo>
                    <a:pt x="201883" y="833454"/>
                  </a:lnTo>
                  <a:lnTo>
                    <a:pt x="201883" y="851512"/>
                  </a:lnTo>
                  <a:cubicBezTo>
                    <a:pt x="201883" y="854091"/>
                    <a:pt x="201883" y="854091"/>
                    <a:pt x="207437" y="854091"/>
                  </a:cubicBezTo>
                  <a:lnTo>
                    <a:pt x="207437" y="836034"/>
                  </a:lnTo>
                  <a:lnTo>
                    <a:pt x="207437" y="833454"/>
                  </a:lnTo>
                  <a:lnTo>
                    <a:pt x="224448" y="833454"/>
                  </a:lnTo>
                  <a:lnTo>
                    <a:pt x="226878" y="833454"/>
                  </a:lnTo>
                  <a:lnTo>
                    <a:pt x="226878" y="787020"/>
                  </a:lnTo>
                  <a:lnTo>
                    <a:pt x="236599" y="787020"/>
                  </a:lnTo>
                  <a:lnTo>
                    <a:pt x="237987" y="787020"/>
                  </a:lnTo>
                  <a:cubicBezTo>
                    <a:pt x="251556" y="736608"/>
                    <a:pt x="251866" y="735456"/>
                    <a:pt x="251873" y="735428"/>
                  </a:cubicBezTo>
                  <a:lnTo>
                    <a:pt x="264024" y="735428"/>
                  </a:lnTo>
                  <a:lnTo>
                    <a:pt x="265760" y="735428"/>
                  </a:lnTo>
                  <a:cubicBezTo>
                    <a:pt x="282053" y="785874"/>
                    <a:pt x="282415" y="786995"/>
                    <a:pt x="282423" y="787020"/>
                  </a:cubicBezTo>
                  <a:lnTo>
                    <a:pt x="292143" y="787020"/>
                  </a:lnTo>
                  <a:lnTo>
                    <a:pt x="293532" y="787020"/>
                  </a:lnTo>
                  <a:lnTo>
                    <a:pt x="293532" y="864410"/>
                  </a:lnTo>
                  <a:lnTo>
                    <a:pt x="300823" y="864410"/>
                  </a:lnTo>
                  <a:lnTo>
                    <a:pt x="301864" y="864410"/>
                  </a:lnTo>
                  <a:cubicBezTo>
                    <a:pt x="301864" y="918582"/>
                    <a:pt x="301864" y="918582"/>
                    <a:pt x="307418" y="918582"/>
                  </a:cubicBezTo>
                  <a:lnTo>
                    <a:pt x="307418" y="902782"/>
                  </a:lnTo>
                  <a:lnTo>
                    <a:pt x="307418" y="900524"/>
                  </a:lnTo>
                  <a:lnTo>
                    <a:pt x="311991" y="907604"/>
                  </a:lnTo>
                  <a:lnTo>
                    <a:pt x="311991" y="974800"/>
                  </a:lnTo>
                  <a:lnTo>
                    <a:pt x="324520" y="974800"/>
                  </a:lnTo>
                  <a:lnTo>
                    <a:pt x="324520" y="958357"/>
                  </a:lnTo>
                  <a:lnTo>
                    <a:pt x="324520" y="825715"/>
                  </a:lnTo>
                  <a:lnTo>
                    <a:pt x="391174" y="825715"/>
                  </a:lnTo>
                  <a:lnTo>
                    <a:pt x="391174" y="861830"/>
                  </a:lnTo>
                  <a:lnTo>
                    <a:pt x="421334" y="861830"/>
                  </a:lnTo>
                  <a:lnTo>
                    <a:pt x="425623" y="853861"/>
                  </a:lnTo>
                  <a:cubicBezTo>
                    <a:pt x="425635" y="853862"/>
                    <a:pt x="425790" y="853884"/>
                    <a:pt x="428054" y="854183"/>
                  </a:cubicBezTo>
                  <a:lnTo>
                    <a:pt x="445063" y="856440"/>
                  </a:lnTo>
                  <a:cubicBezTo>
                    <a:pt x="445068" y="856452"/>
                    <a:pt x="445120" y="856572"/>
                    <a:pt x="445758" y="858053"/>
                  </a:cubicBezTo>
                  <a:lnTo>
                    <a:pt x="450617" y="869338"/>
                  </a:lnTo>
                  <a:cubicBezTo>
                    <a:pt x="450637" y="869339"/>
                    <a:pt x="451453" y="869399"/>
                    <a:pt x="486722" y="871918"/>
                  </a:cubicBezTo>
                  <a:lnTo>
                    <a:pt x="486722" y="724879"/>
                  </a:lnTo>
                  <a:lnTo>
                    <a:pt x="489499" y="724879"/>
                  </a:lnTo>
                  <a:lnTo>
                    <a:pt x="508940" y="724879"/>
                  </a:lnTo>
                  <a:lnTo>
                    <a:pt x="508940" y="562362"/>
                  </a:lnTo>
                  <a:lnTo>
                    <a:pt x="511370" y="562362"/>
                  </a:lnTo>
                  <a:lnTo>
                    <a:pt x="528381" y="562362"/>
                  </a:lnTo>
                  <a:lnTo>
                    <a:pt x="528381" y="425641"/>
                  </a:lnTo>
                  <a:cubicBezTo>
                    <a:pt x="533935" y="423061"/>
                    <a:pt x="533935" y="423061"/>
                    <a:pt x="533935" y="392105"/>
                  </a:cubicBezTo>
                  <a:lnTo>
                    <a:pt x="536713" y="392105"/>
                  </a:lnTo>
                  <a:lnTo>
                    <a:pt x="556154" y="392105"/>
                  </a:lnTo>
                  <a:cubicBezTo>
                    <a:pt x="556169" y="392077"/>
                    <a:pt x="556999" y="390446"/>
                    <a:pt x="606144" y="294079"/>
                  </a:cubicBezTo>
                  <a:cubicBezTo>
                    <a:pt x="606144" y="294063"/>
                    <a:pt x="606190" y="291734"/>
                    <a:pt x="61169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59;p38"/>
            <p:cNvSpPr/>
            <p:nvPr/>
          </p:nvSpPr>
          <p:spPr>
            <a:xfrm rot="-625048" flipH="1">
              <a:off x="3934549" y="1315786"/>
              <a:ext cx="2299431" cy="2120941"/>
            </a:xfrm>
            <a:custGeom>
              <a:avLst/>
              <a:gdLst/>
              <a:ahLst/>
              <a:cxnLst/>
              <a:rect l="l" t="t" r="r" b="b"/>
              <a:pathLst>
                <a:path w="2299431" h="2120941" extrusionOk="0">
                  <a:moveTo>
                    <a:pt x="2174164" y="3623"/>
                  </a:moveTo>
                  <a:cubicBezTo>
                    <a:pt x="2152185" y="6271"/>
                    <a:pt x="2098426" y="23485"/>
                    <a:pt x="2075387" y="57117"/>
                  </a:cubicBezTo>
                  <a:cubicBezTo>
                    <a:pt x="2048111" y="89954"/>
                    <a:pt x="2020570" y="115377"/>
                    <a:pt x="1997000" y="149538"/>
                  </a:cubicBezTo>
                  <a:cubicBezTo>
                    <a:pt x="1949598" y="218127"/>
                    <a:pt x="1901401" y="286185"/>
                    <a:pt x="1846583" y="349212"/>
                  </a:cubicBezTo>
                  <a:cubicBezTo>
                    <a:pt x="1844200" y="352125"/>
                    <a:pt x="1842875" y="356097"/>
                    <a:pt x="1841288" y="359805"/>
                  </a:cubicBezTo>
                  <a:cubicBezTo>
                    <a:pt x="1833872" y="348682"/>
                    <a:pt x="1830694" y="340738"/>
                    <a:pt x="1826192" y="333852"/>
                  </a:cubicBezTo>
                  <a:cubicBezTo>
                    <a:pt x="1821690" y="326702"/>
                    <a:pt x="1815069" y="325378"/>
                    <a:pt x="1808979" y="331999"/>
                  </a:cubicBezTo>
                  <a:cubicBezTo>
                    <a:pt x="1803682" y="337825"/>
                    <a:pt x="1798386" y="344180"/>
                    <a:pt x="1794678" y="351066"/>
                  </a:cubicBezTo>
                  <a:cubicBezTo>
                    <a:pt x="1772434" y="391054"/>
                    <a:pt x="1750984" y="431306"/>
                    <a:pt x="1728739" y="471029"/>
                  </a:cubicBezTo>
                  <a:cubicBezTo>
                    <a:pt x="1723707" y="480033"/>
                    <a:pt x="1716028" y="487977"/>
                    <a:pt x="1708613" y="497246"/>
                  </a:cubicBezTo>
                  <a:cubicBezTo>
                    <a:pt x="1707553" y="494598"/>
                    <a:pt x="1707288" y="494068"/>
                    <a:pt x="1707288" y="493803"/>
                  </a:cubicBezTo>
                  <a:cubicBezTo>
                    <a:pt x="1709142" y="489037"/>
                    <a:pt x="1710731" y="484270"/>
                    <a:pt x="1712585" y="479503"/>
                  </a:cubicBezTo>
                  <a:cubicBezTo>
                    <a:pt x="1733770" y="426804"/>
                    <a:pt x="1750719" y="372781"/>
                    <a:pt x="1745423" y="315580"/>
                  </a:cubicBezTo>
                  <a:cubicBezTo>
                    <a:pt x="1741185" y="269237"/>
                    <a:pt x="1733770" y="222894"/>
                    <a:pt x="1725825" y="176815"/>
                  </a:cubicBezTo>
                  <a:cubicBezTo>
                    <a:pt x="1722912" y="160661"/>
                    <a:pt x="1715762" y="144771"/>
                    <a:pt x="1708083" y="130206"/>
                  </a:cubicBezTo>
                  <a:cubicBezTo>
                    <a:pt x="1700668" y="116171"/>
                    <a:pt x="1689545" y="116966"/>
                    <a:pt x="1681866" y="131001"/>
                  </a:cubicBezTo>
                  <a:cubicBezTo>
                    <a:pt x="1676305" y="141329"/>
                    <a:pt x="1671803" y="152186"/>
                    <a:pt x="1667036" y="162779"/>
                  </a:cubicBezTo>
                  <a:cubicBezTo>
                    <a:pt x="1623341" y="259703"/>
                    <a:pt x="1581764" y="357686"/>
                    <a:pt x="1535685" y="453286"/>
                  </a:cubicBezTo>
                  <a:cubicBezTo>
                    <a:pt x="1481398" y="565304"/>
                    <a:pt x="1412280" y="667789"/>
                    <a:pt x="1325685" y="758093"/>
                  </a:cubicBezTo>
                  <a:cubicBezTo>
                    <a:pt x="1276958" y="808938"/>
                    <a:pt x="1229820" y="861637"/>
                    <a:pt x="1183476" y="914865"/>
                  </a:cubicBezTo>
                  <a:cubicBezTo>
                    <a:pt x="1119920" y="987691"/>
                    <a:pt x="1066162" y="1067137"/>
                    <a:pt x="1028822" y="1156645"/>
                  </a:cubicBezTo>
                  <a:cubicBezTo>
                    <a:pt x="999957" y="1225763"/>
                    <a:pt x="977977" y="1297529"/>
                    <a:pt x="957056" y="1369295"/>
                  </a:cubicBezTo>
                  <a:cubicBezTo>
                    <a:pt x="954673" y="1377769"/>
                    <a:pt x="951230" y="1386244"/>
                    <a:pt x="947523" y="1397366"/>
                  </a:cubicBezTo>
                  <a:cubicBezTo>
                    <a:pt x="943815" y="1390745"/>
                    <a:pt x="941432" y="1386773"/>
                    <a:pt x="939049" y="1382801"/>
                  </a:cubicBezTo>
                  <a:cubicBezTo>
                    <a:pt x="914684" y="1342813"/>
                    <a:pt x="892705" y="1301237"/>
                    <a:pt x="865428" y="1263632"/>
                  </a:cubicBezTo>
                  <a:cubicBezTo>
                    <a:pt x="817232" y="1197163"/>
                    <a:pt x="752351" y="1175448"/>
                    <a:pt x="673170" y="1197693"/>
                  </a:cubicBezTo>
                  <a:cubicBezTo>
                    <a:pt x="604582" y="1216759"/>
                    <a:pt x="552412" y="1259130"/>
                    <a:pt x="521429" y="1322952"/>
                  </a:cubicBezTo>
                  <a:cubicBezTo>
                    <a:pt x="503951" y="1358702"/>
                    <a:pt x="474291" y="1380418"/>
                    <a:pt x="448604" y="1406899"/>
                  </a:cubicBezTo>
                  <a:cubicBezTo>
                    <a:pt x="374719" y="1363204"/>
                    <a:pt x="334202" y="1285877"/>
                    <a:pt x="334997" y="1238739"/>
                  </a:cubicBezTo>
                  <a:cubicBezTo>
                    <a:pt x="355123" y="1265221"/>
                    <a:pt x="381340" y="1267604"/>
                    <a:pt x="410205" y="1259925"/>
                  </a:cubicBezTo>
                  <a:cubicBezTo>
                    <a:pt x="439335" y="1252245"/>
                    <a:pt x="464758" y="1237415"/>
                    <a:pt x="485413" y="1215170"/>
                  </a:cubicBezTo>
                  <a:cubicBezTo>
                    <a:pt x="521694" y="1175712"/>
                    <a:pt x="549234" y="1130693"/>
                    <a:pt x="568832" y="1080907"/>
                  </a:cubicBezTo>
                  <a:cubicBezTo>
                    <a:pt x="569890" y="1078524"/>
                    <a:pt x="570156" y="1075876"/>
                    <a:pt x="571215" y="1071903"/>
                  </a:cubicBezTo>
                  <a:cubicBezTo>
                    <a:pt x="554531" y="1080642"/>
                    <a:pt x="539701" y="1088587"/>
                    <a:pt x="524871" y="1096531"/>
                  </a:cubicBezTo>
                  <a:cubicBezTo>
                    <a:pt x="494947" y="1112155"/>
                    <a:pt x="464493" y="1126456"/>
                    <a:pt x="430067" y="1128575"/>
                  </a:cubicBezTo>
                  <a:cubicBezTo>
                    <a:pt x="392198" y="1130958"/>
                    <a:pt x="357506" y="1139962"/>
                    <a:pt x="331023" y="1171476"/>
                  </a:cubicBezTo>
                  <a:cubicBezTo>
                    <a:pt x="325463" y="1109242"/>
                    <a:pt x="287594" y="1069785"/>
                    <a:pt x="237277" y="1038007"/>
                  </a:cubicBezTo>
                  <a:cubicBezTo>
                    <a:pt x="270381" y="1027149"/>
                    <a:pt x="289712" y="1005169"/>
                    <a:pt x="300040" y="975509"/>
                  </a:cubicBezTo>
                  <a:cubicBezTo>
                    <a:pt x="312222" y="941347"/>
                    <a:pt x="316194" y="905862"/>
                    <a:pt x="313811" y="869582"/>
                  </a:cubicBezTo>
                  <a:cubicBezTo>
                    <a:pt x="313545" y="866933"/>
                    <a:pt x="312751" y="864550"/>
                    <a:pt x="312222" y="860843"/>
                  </a:cubicBezTo>
                  <a:cubicBezTo>
                    <a:pt x="310368" y="862432"/>
                    <a:pt x="309309" y="862961"/>
                    <a:pt x="308779" y="864020"/>
                  </a:cubicBezTo>
                  <a:cubicBezTo>
                    <a:pt x="285475" y="899771"/>
                    <a:pt x="256080" y="929166"/>
                    <a:pt x="219271" y="951146"/>
                  </a:cubicBezTo>
                  <a:cubicBezTo>
                    <a:pt x="206294" y="958825"/>
                    <a:pt x="199144" y="971537"/>
                    <a:pt x="196495" y="985837"/>
                  </a:cubicBezTo>
                  <a:cubicBezTo>
                    <a:pt x="194907" y="994576"/>
                    <a:pt x="196231" y="1003580"/>
                    <a:pt x="196231" y="1013114"/>
                  </a:cubicBezTo>
                  <a:cubicBezTo>
                    <a:pt x="164452" y="993782"/>
                    <a:pt x="132675" y="973126"/>
                    <a:pt x="103809" y="943731"/>
                  </a:cubicBezTo>
                  <a:cubicBezTo>
                    <a:pt x="123671" y="944525"/>
                    <a:pt x="130821" y="932608"/>
                    <a:pt x="138235" y="919897"/>
                  </a:cubicBezTo>
                  <a:cubicBezTo>
                    <a:pt x="145386" y="907451"/>
                    <a:pt x="143002" y="894210"/>
                    <a:pt x="142737" y="881498"/>
                  </a:cubicBezTo>
                  <a:cubicBezTo>
                    <a:pt x="142472" y="862432"/>
                    <a:pt x="137706" y="844424"/>
                    <a:pt x="128702" y="824827"/>
                  </a:cubicBezTo>
                  <a:cubicBezTo>
                    <a:pt x="126583" y="830918"/>
                    <a:pt x="125260" y="834625"/>
                    <a:pt x="123671" y="838333"/>
                  </a:cubicBezTo>
                  <a:cubicBezTo>
                    <a:pt x="117580" y="851574"/>
                    <a:pt x="111754" y="864815"/>
                    <a:pt x="104604" y="877526"/>
                  </a:cubicBezTo>
                  <a:cubicBezTo>
                    <a:pt x="97189" y="890767"/>
                    <a:pt x="88450" y="903478"/>
                    <a:pt x="80240" y="916190"/>
                  </a:cubicBezTo>
                  <a:cubicBezTo>
                    <a:pt x="64880" y="897388"/>
                    <a:pt x="57730" y="872495"/>
                    <a:pt x="49786" y="848131"/>
                  </a:cubicBezTo>
                  <a:cubicBezTo>
                    <a:pt x="50315" y="887854"/>
                    <a:pt x="71501" y="919103"/>
                    <a:pt x="94011" y="951146"/>
                  </a:cubicBezTo>
                  <a:cubicBezTo>
                    <a:pt x="61438" y="959355"/>
                    <a:pt x="30719" y="967299"/>
                    <a:pt x="0" y="974979"/>
                  </a:cubicBezTo>
                  <a:cubicBezTo>
                    <a:pt x="16154" y="987161"/>
                    <a:pt x="34691" y="997489"/>
                    <a:pt x="55612" y="1003050"/>
                  </a:cubicBezTo>
                  <a:cubicBezTo>
                    <a:pt x="70178" y="1007022"/>
                    <a:pt x="84477" y="1007287"/>
                    <a:pt x="98777" y="1001991"/>
                  </a:cubicBezTo>
                  <a:cubicBezTo>
                    <a:pt x="110165" y="997754"/>
                    <a:pt x="117315" y="989544"/>
                    <a:pt x="118374" y="977892"/>
                  </a:cubicBezTo>
                  <a:cubicBezTo>
                    <a:pt x="156244" y="1004110"/>
                    <a:pt x="193053" y="1029797"/>
                    <a:pt x="228538" y="1054425"/>
                  </a:cubicBezTo>
                  <a:cubicBezTo>
                    <a:pt x="215298" y="1060781"/>
                    <a:pt x="200204" y="1065018"/>
                    <a:pt x="189081" y="1074287"/>
                  </a:cubicBezTo>
                  <a:cubicBezTo>
                    <a:pt x="160216" y="1098385"/>
                    <a:pt x="127378" y="1113215"/>
                    <a:pt x="91893" y="1123278"/>
                  </a:cubicBezTo>
                  <a:cubicBezTo>
                    <a:pt x="88185" y="1124337"/>
                    <a:pt x="84743" y="1125926"/>
                    <a:pt x="78916" y="1128045"/>
                  </a:cubicBezTo>
                  <a:cubicBezTo>
                    <a:pt x="118639" y="1144993"/>
                    <a:pt x="157038" y="1154792"/>
                    <a:pt x="197555" y="1153468"/>
                  </a:cubicBezTo>
                  <a:cubicBezTo>
                    <a:pt x="216092" y="1152938"/>
                    <a:pt x="233570" y="1147906"/>
                    <a:pt x="249460" y="1137578"/>
                  </a:cubicBezTo>
                  <a:cubicBezTo>
                    <a:pt x="264025" y="1128045"/>
                    <a:pt x="273558" y="1115334"/>
                    <a:pt x="274087" y="1097326"/>
                  </a:cubicBezTo>
                  <a:cubicBezTo>
                    <a:pt x="274088" y="1095737"/>
                    <a:pt x="274617" y="1094413"/>
                    <a:pt x="275412" y="1091235"/>
                  </a:cubicBezTo>
                  <a:cubicBezTo>
                    <a:pt x="292625" y="1112155"/>
                    <a:pt x="306661" y="1133342"/>
                    <a:pt x="309574" y="1158499"/>
                  </a:cubicBezTo>
                  <a:cubicBezTo>
                    <a:pt x="313810" y="1192926"/>
                    <a:pt x="314340" y="1227882"/>
                    <a:pt x="316724" y="1264956"/>
                  </a:cubicBezTo>
                  <a:cubicBezTo>
                    <a:pt x="286799" y="1242976"/>
                    <a:pt x="255550" y="1240328"/>
                    <a:pt x="224301" y="1251715"/>
                  </a:cubicBezTo>
                  <a:cubicBezTo>
                    <a:pt x="176105" y="1268928"/>
                    <a:pt x="126848" y="1269458"/>
                    <a:pt x="77063" y="1264426"/>
                  </a:cubicBezTo>
                  <a:cubicBezTo>
                    <a:pt x="68588" y="1263632"/>
                    <a:pt x="60114" y="1263103"/>
                    <a:pt x="49256" y="1262308"/>
                  </a:cubicBezTo>
                  <a:cubicBezTo>
                    <a:pt x="52434" y="1266015"/>
                    <a:pt x="53758" y="1267604"/>
                    <a:pt x="55348" y="1269193"/>
                  </a:cubicBezTo>
                  <a:cubicBezTo>
                    <a:pt x="91097" y="1304944"/>
                    <a:pt x="131350" y="1333809"/>
                    <a:pt x="177164" y="1355789"/>
                  </a:cubicBezTo>
                  <a:cubicBezTo>
                    <a:pt x="206823" y="1370090"/>
                    <a:pt x="237543" y="1375121"/>
                    <a:pt x="269851" y="1370884"/>
                  </a:cubicBezTo>
                  <a:cubicBezTo>
                    <a:pt x="300305" y="1366912"/>
                    <a:pt x="324668" y="1354995"/>
                    <a:pt x="332613" y="1322157"/>
                  </a:cubicBezTo>
                  <a:cubicBezTo>
                    <a:pt x="332613" y="1321893"/>
                    <a:pt x="333672" y="1321628"/>
                    <a:pt x="335526" y="1321098"/>
                  </a:cubicBezTo>
                  <a:cubicBezTo>
                    <a:pt x="354328" y="1365588"/>
                    <a:pt x="387695" y="1398425"/>
                    <a:pt x="425829" y="1427820"/>
                  </a:cubicBezTo>
                  <a:cubicBezTo>
                    <a:pt x="406498" y="1447681"/>
                    <a:pt x="383194" y="1461717"/>
                    <a:pt x="368099" y="1484492"/>
                  </a:cubicBezTo>
                  <a:cubicBezTo>
                    <a:pt x="376837" y="1485816"/>
                    <a:pt x="384518" y="1486080"/>
                    <a:pt x="391667" y="1484491"/>
                  </a:cubicBezTo>
                  <a:cubicBezTo>
                    <a:pt x="412588" y="1479460"/>
                    <a:pt x="433509" y="1474163"/>
                    <a:pt x="454165" y="1468073"/>
                  </a:cubicBezTo>
                  <a:cubicBezTo>
                    <a:pt x="461050" y="1466219"/>
                    <a:pt x="465816" y="1466749"/>
                    <a:pt x="470583" y="1472310"/>
                  </a:cubicBezTo>
                  <a:cubicBezTo>
                    <a:pt x="505805" y="1514151"/>
                    <a:pt x="524077" y="1561553"/>
                    <a:pt x="512425" y="1616371"/>
                  </a:cubicBezTo>
                  <a:cubicBezTo>
                    <a:pt x="507393" y="1640205"/>
                    <a:pt x="496271" y="1662980"/>
                    <a:pt x="487267" y="1686019"/>
                  </a:cubicBezTo>
                  <a:cubicBezTo>
                    <a:pt x="481706" y="1700054"/>
                    <a:pt x="485149" y="1709058"/>
                    <a:pt x="499714" y="1710117"/>
                  </a:cubicBezTo>
                  <a:cubicBezTo>
                    <a:pt x="512425" y="1710912"/>
                    <a:pt x="525666" y="1708793"/>
                    <a:pt x="538113" y="1705351"/>
                  </a:cubicBezTo>
                  <a:cubicBezTo>
                    <a:pt x="549500" y="1702173"/>
                    <a:pt x="555590" y="1692639"/>
                    <a:pt x="555855" y="1680193"/>
                  </a:cubicBezTo>
                  <a:cubicBezTo>
                    <a:pt x="556120" y="1664833"/>
                    <a:pt x="556384" y="1649474"/>
                    <a:pt x="556649" y="1634114"/>
                  </a:cubicBezTo>
                  <a:cubicBezTo>
                    <a:pt x="557445" y="1569763"/>
                    <a:pt x="539702" y="1511503"/>
                    <a:pt x="501302" y="1459863"/>
                  </a:cubicBezTo>
                  <a:cubicBezTo>
                    <a:pt x="500243" y="1458539"/>
                    <a:pt x="499713" y="1456950"/>
                    <a:pt x="498389" y="1454566"/>
                  </a:cubicBezTo>
                  <a:cubicBezTo>
                    <a:pt x="508452" y="1451124"/>
                    <a:pt x="517721" y="1448476"/>
                    <a:pt x="526725" y="1444768"/>
                  </a:cubicBezTo>
                  <a:cubicBezTo>
                    <a:pt x="533611" y="1442120"/>
                    <a:pt x="539171" y="1442385"/>
                    <a:pt x="544733" y="1447416"/>
                  </a:cubicBezTo>
                  <a:cubicBezTo>
                    <a:pt x="563270" y="1463306"/>
                    <a:pt x="582867" y="1478136"/>
                    <a:pt x="600610" y="1495084"/>
                  </a:cubicBezTo>
                  <a:cubicBezTo>
                    <a:pt x="631594" y="1524744"/>
                    <a:pt x="651190" y="1560759"/>
                    <a:pt x="655428" y="1604454"/>
                  </a:cubicBezTo>
                  <a:cubicBezTo>
                    <a:pt x="657546" y="1625904"/>
                    <a:pt x="661253" y="1647090"/>
                    <a:pt x="663372" y="1668541"/>
                  </a:cubicBezTo>
                  <a:cubicBezTo>
                    <a:pt x="673435" y="1767318"/>
                    <a:pt x="716071" y="1849942"/>
                    <a:pt x="787837" y="1918000"/>
                  </a:cubicBezTo>
                  <a:cubicBezTo>
                    <a:pt x="823323" y="1951632"/>
                    <a:pt x="862781" y="1979703"/>
                    <a:pt x="903562" y="2006450"/>
                  </a:cubicBezTo>
                  <a:cubicBezTo>
                    <a:pt x="984862" y="2060208"/>
                    <a:pt x="1073577" y="2095429"/>
                    <a:pt x="1169706" y="2111583"/>
                  </a:cubicBezTo>
                  <a:lnTo>
                    <a:pt x="1222194" y="2120941"/>
                  </a:lnTo>
                  <a:lnTo>
                    <a:pt x="1237703" y="2089659"/>
                  </a:lnTo>
                  <a:cubicBezTo>
                    <a:pt x="1279250" y="2015057"/>
                    <a:pt x="1327856" y="1944554"/>
                    <a:pt x="1382802" y="1879189"/>
                  </a:cubicBezTo>
                  <a:lnTo>
                    <a:pt x="1461698" y="1793971"/>
                  </a:lnTo>
                  <a:lnTo>
                    <a:pt x="1461006" y="1792741"/>
                  </a:lnTo>
                  <a:lnTo>
                    <a:pt x="1463060" y="1792500"/>
                  </a:lnTo>
                  <a:lnTo>
                    <a:pt x="1469886" y="1785127"/>
                  </a:lnTo>
                  <a:cubicBezTo>
                    <a:pt x="1592100" y="1665195"/>
                    <a:pt x="1738242" y="1567900"/>
                    <a:pt x="1902571" y="1501566"/>
                  </a:cubicBezTo>
                  <a:lnTo>
                    <a:pt x="1942416" y="1487773"/>
                  </a:lnTo>
                  <a:lnTo>
                    <a:pt x="1944496" y="1485924"/>
                  </a:lnTo>
                  <a:cubicBezTo>
                    <a:pt x="1980383" y="1444243"/>
                    <a:pt x="1979225" y="1389024"/>
                    <a:pt x="1961515" y="1338046"/>
                  </a:cubicBezTo>
                  <a:cubicBezTo>
                    <a:pt x="1992763" y="1298323"/>
                    <a:pt x="2058968" y="1293027"/>
                    <a:pt x="2081478" y="1239269"/>
                  </a:cubicBezTo>
                  <a:cubicBezTo>
                    <a:pt x="2114580" y="1159294"/>
                    <a:pt x="2075387" y="1134136"/>
                    <a:pt x="2079359" y="1101033"/>
                  </a:cubicBezTo>
                  <a:cubicBezTo>
                    <a:pt x="2081743" y="1082231"/>
                    <a:pt x="2173635" y="981864"/>
                    <a:pt x="2187141" y="945584"/>
                  </a:cubicBezTo>
                  <a:cubicBezTo>
                    <a:pt x="2219714" y="833301"/>
                    <a:pt x="2146889" y="811586"/>
                    <a:pt x="2162778" y="724196"/>
                  </a:cubicBezTo>
                  <a:cubicBezTo>
                    <a:pt x="2173105" y="664876"/>
                    <a:pt x="2254669" y="623564"/>
                    <a:pt x="2263673" y="528230"/>
                  </a:cubicBezTo>
                  <a:cubicBezTo>
                    <a:pt x="2252551" y="405354"/>
                    <a:pt x="2187141" y="425480"/>
                    <a:pt x="2185816" y="381785"/>
                  </a:cubicBezTo>
                  <a:cubicBezTo>
                    <a:pt x="2185817" y="373575"/>
                    <a:pt x="2260231" y="258644"/>
                    <a:pt x="2281681" y="207534"/>
                  </a:cubicBezTo>
                  <a:cubicBezTo>
                    <a:pt x="2298629" y="167281"/>
                    <a:pt x="2303131" y="115377"/>
                    <a:pt x="2296510" y="71152"/>
                  </a:cubicBezTo>
                  <a:cubicBezTo>
                    <a:pt x="2290685" y="34077"/>
                    <a:pt x="2264733" y="16070"/>
                    <a:pt x="2229512" y="3623"/>
                  </a:cubicBezTo>
                  <a:cubicBezTo>
                    <a:pt x="2221567" y="975"/>
                    <a:pt x="2199851" y="-2998"/>
                    <a:pt x="2174164" y="362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60;p38"/>
            <p:cNvSpPr/>
            <p:nvPr/>
          </p:nvSpPr>
          <p:spPr>
            <a:xfrm>
              <a:off x="4308033" y="2928645"/>
              <a:ext cx="890607" cy="1243512"/>
            </a:xfrm>
            <a:custGeom>
              <a:avLst/>
              <a:gdLst/>
              <a:ahLst/>
              <a:cxnLst/>
              <a:rect l="l" t="t" r="r" b="b"/>
              <a:pathLst>
                <a:path w="890607" h="1243512" extrusionOk="0">
                  <a:moveTo>
                    <a:pt x="595928" y="214228"/>
                  </a:moveTo>
                  <a:lnTo>
                    <a:pt x="688933" y="283776"/>
                  </a:lnTo>
                  <a:cubicBezTo>
                    <a:pt x="754792" y="338128"/>
                    <a:pt x="815345" y="398680"/>
                    <a:pt x="869697" y="464539"/>
                  </a:cubicBezTo>
                  <a:lnTo>
                    <a:pt x="890607" y="492502"/>
                  </a:lnTo>
                  <a:lnTo>
                    <a:pt x="843046" y="510310"/>
                  </a:lnTo>
                  <a:cubicBezTo>
                    <a:pt x="754209" y="551414"/>
                    <a:pt x="696292" y="621568"/>
                    <a:pt x="660300" y="711386"/>
                  </a:cubicBezTo>
                  <a:cubicBezTo>
                    <a:pt x="616152" y="821281"/>
                    <a:pt x="591884" y="935331"/>
                    <a:pt x="586716" y="1053677"/>
                  </a:cubicBezTo>
                  <a:cubicBezTo>
                    <a:pt x="584402" y="1105530"/>
                    <a:pt x="582349" y="1157336"/>
                    <a:pt x="579466" y="1209025"/>
                  </a:cubicBezTo>
                  <a:cubicBezTo>
                    <a:pt x="578045" y="1233519"/>
                    <a:pt x="563340" y="1247263"/>
                    <a:pt x="541752" y="1242615"/>
                  </a:cubicBezTo>
                  <a:cubicBezTo>
                    <a:pt x="541752" y="1242615"/>
                    <a:pt x="498101" y="1243909"/>
                    <a:pt x="460385" y="1227687"/>
                  </a:cubicBezTo>
                  <a:cubicBezTo>
                    <a:pt x="417405" y="1209202"/>
                    <a:pt x="409909" y="1166960"/>
                    <a:pt x="385705" y="1156870"/>
                  </a:cubicBezTo>
                  <a:cubicBezTo>
                    <a:pt x="352539" y="1141966"/>
                    <a:pt x="273502" y="1144111"/>
                    <a:pt x="240728" y="1124018"/>
                  </a:cubicBezTo>
                  <a:cubicBezTo>
                    <a:pt x="196737" y="1097103"/>
                    <a:pt x="204236" y="1055874"/>
                    <a:pt x="159381" y="1011077"/>
                  </a:cubicBezTo>
                  <a:cubicBezTo>
                    <a:pt x="146898" y="998831"/>
                    <a:pt x="83960" y="984554"/>
                    <a:pt x="71189" y="970747"/>
                  </a:cubicBezTo>
                  <a:cubicBezTo>
                    <a:pt x="50040" y="947978"/>
                    <a:pt x="64669" y="919171"/>
                    <a:pt x="47304" y="893553"/>
                  </a:cubicBezTo>
                  <a:cubicBezTo>
                    <a:pt x="37755" y="879691"/>
                    <a:pt x="4675" y="872580"/>
                    <a:pt x="260" y="855890"/>
                  </a:cubicBezTo>
                  <a:cubicBezTo>
                    <a:pt x="-3606" y="840714"/>
                    <a:pt x="36794" y="824670"/>
                    <a:pt x="50826" y="817513"/>
                  </a:cubicBezTo>
                  <a:cubicBezTo>
                    <a:pt x="60197" y="812828"/>
                    <a:pt x="69876" y="808357"/>
                    <a:pt x="79958" y="804618"/>
                  </a:cubicBezTo>
                  <a:cubicBezTo>
                    <a:pt x="185375" y="762889"/>
                    <a:pt x="279248" y="705242"/>
                    <a:pt x="352784" y="616061"/>
                  </a:cubicBezTo>
                  <a:cubicBezTo>
                    <a:pt x="398318" y="560569"/>
                    <a:pt x="445846" y="507135"/>
                    <a:pt x="478691" y="442667"/>
                  </a:cubicBezTo>
                  <a:cubicBezTo>
                    <a:pt x="517104" y="367483"/>
                    <a:pt x="556086" y="292463"/>
                    <a:pt x="594808" y="217491"/>
                  </a:cubicBezTo>
                  <a:close/>
                  <a:moveTo>
                    <a:pt x="67768" y="0"/>
                  </a:moveTo>
                  <a:lnTo>
                    <a:pt x="109450" y="6361"/>
                  </a:lnTo>
                  <a:cubicBezTo>
                    <a:pt x="283065" y="41888"/>
                    <a:pt x="444391" y="111154"/>
                    <a:pt x="586276" y="207010"/>
                  </a:cubicBezTo>
                  <a:lnTo>
                    <a:pt x="594323" y="213027"/>
                  </a:lnTo>
                  <a:lnTo>
                    <a:pt x="569798" y="214623"/>
                  </a:lnTo>
                  <a:cubicBezTo>
                    <a:pt x="480300" y="211323"/>
                    <a:pt x="217683" y="156000"/>
                    <a:pt x="182853" y="34473"/>
                  </a:cubicBezTo>
                  <a:cubicBezTo>
                    <a:pt x="146966" y="33329"/>
                    <a:pt x="118144" y="26949"/>
                    <a:pt x="95302" y="1668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81000" y="381000"/>
            <a:ext cx="811293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/>
              <a:t>C . Dosare disjunse din dosarele principale de fond funciar, aflate pe rolul judecătoriilor Câmpulung Moldovenesc, Suceava, Gura Humorului, Rădăuți și Vatra Dornei în faza de fond : 528 . </a:t>
            </a:r>
            <a:endParaRPr lang="en-US" sz="2400" dirty="0"/>
          </a:p>
          <a:p>
            <a:r>
              <a:rPr lang="ro-RO" sz="2400" b="1" dirty="0"/>
              <a:t> </a:t>
            </a:r>
            <a:endParaRPr lang="en-US" sz="2400" dirty="0"/>
          </a:p>
          <a:p>
            <a:r>
              <a:rPr lang="ro-RO" sz="2400" b="1" dirty="0"/>
              <a:t>D. Pe rolul Înaltei Curți de Casație și Justiție există dosare care au ca obiect revizuire și recurs împotriva hotărârilor pronunțate în materie de revizuire . </a:t>
            </a:r>
            <a:endParaRPr lang="en-US" sz="2400" dirty="0"/>
          </a:p>
          <a:p>
            <a:r>
              <a:rPr lang="ro-RO" sz="2400" b="1" dirty="0"/>
              <a:t> </a:t>
            </a:r>
            <a:endParaRPr lang="en-US" sz="2400" dirty="0"/>
          </a:p>
          <a:p>
            <a:r>
              <a:rPr lang="ro-RO" sz="2400" b="1" dirty="0"/>
              <a:t> E.Contestații în anulare formulate de Romsilva</a:t>
            </a:r>
            <a:endParaRPr lang="en-US" sz="2400" dirty="0"/>
          </a:p>
          <a:p>
            <a:pPr lvl="0"/>
            <a:r>
              <a:rPr lang="ro-RO" sz="2400" b="1" dirty="0"/>
              <a:t>587/86/2019 judecat și respinsă contestația ca inadmisibilă . Definitivă .</a:t>
            </a:r>
            <a:endParaRPr lang="en-US" sz="2400" dirty="0"/>
          </a:p>
          <a:p>
            <a:pPr lvl="0"/>
            <a:r>
              <a:rPr lang="ro-RO" sz="2400" b="1" dirty="0"/>
              <a:t>589/86/2019 judecat și respinsă contestația ca inadmisibilă.Definitivă .</a:t>
            </a:r>
            <a:endParaRPr lang="en-US" sz="2400" dirty="0"/>
          </a:p>
          <a:p>
            <a:pPr lvl="0"/>
            <a:r>
              <a:rPr lang="ro-RO" sz="2400" b="1" dirty="0"/>
              <a:t>590/86/2019 .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14;p43"/>
          <p:cNvGrpSpPr/>
          <p:nvPr/>
        </p:nvGrpSpPr>
        <p:grpSpPr>
          <a:xfrm>
            <a:off x="8456766" y="1426647"/>
            <a:ext cx="3409960" cy="5098581"/>
            <a:chOff x="8581302" y="2038601"/>
            <a:chExt cx="2210098" cy="3429001"/>
          </a:xfrm>
        </p:grpSpPr>
        <p:sp>
          <p:nvSpPr>
            <p:cNvPr id="28" name="Google Shape;215;p43"/>
            <p:cNvSpPr/>
            <p:nvPr/>
          </p:nvSpPr>
          <p:spPr>
            <a:xfrm>
              <a:off x="8643528" y="2093968"/>
              <a:ext cx="1632518" cy="2770714"/>
            </a:xfrm>
            <a:custGeom>
              <a:avLst/>
              <a:gdLst/>
              <a:ahLst/>
              <a:cxnLst/>
              <a:rect l="l" t="t" r="r" b="b"/>
              <a:pathLst>
                <a:path w="1632518" h="2770714" extrusionOk="0">
                  <a:moveTo>
                    <a:pt x="64612" y="339552"/>
                  </a:moveTo>
                  <a:cubicBezTo>
                    <a:pt x="73393" y="338265"/>
                    <a:pt x="71763" y="378123"/>
                    <a:pt x="71831" y="395820"/>
                  </a:cubicBezTo>
                  <a:cubicBezTo>
                    <a:pt x="71900" y="413518"/>
                    <a:pt x="57656" y="431003"/>
                    <a:pt x="65023" y="445737"/>
                  </a:cubicBezTo>
                  <a:lnTo>
                    <a:pt x="74747" y="464124"/>
                  </a:lnTo>
                  <a:lnTo>
                    <a:pt x="49773" y="470231"/>
                  </a:lnTo>
                  <a:lnTo>
                    <a:pt x="77307" y="631462"/>
                  </a:lnTo>
                  <a:cubicBezTo>
                    <a:pt x="76931" y="637608"/>
                    <a:pt x="76556" y="643754"/>
                    <a:pt x="76180" y="649900"/>
                  </a:cubicBezTo>
                  <a:cubicBezTo>
                    <a:pt x="72664" y="659318"/>
                    <a:pt x="61339" y="662226"/>
                    <a:pt x="52967" y="670095"/>
                  </a:cubicBezTo>
                  <a:cubicBezTo>
                    <a:pt x="47275" y="675118"/>
                    <a:pt x="44596" y="683490"/>
                    <a:pt x="40912" y="690522"/>
                  </a:cubicBezTo>
                  <a:cubicBezTo>
                    <a:pt x="38903" y="694540"/>
                    <a:pt x="38233" y="699563"/>
                    <a:pt x="35555" y="702577"/>
                  </a:cubicBezTo>
                  <a:cubicBezTo>
                    <a:pt x="31201" y="706930"/>
                    <a:pt x="25174" y="710279"/>
                    <a:pt x="19816" y="713962"/>
                  </a:cubicBezTo>
                  <a:cubicBezTo>
                    <a:pt x="16467" y="708605"/>
                    <a:pt x="11110" y="703582"/>
                    <a:pt x="10105" y="697889"/>
                  </a:cubicBezTo>
                  <a:cubicBezTo>
                    <a:pt x="7091" y="681146"/>
                    <a:pt x="4747" y="664403"/>
                    <a:pt x="3743" y="647660"/>
                  </a:cubicBezTo>
                  <a:cubicBezTo>
                    <a:pt x="-611" y="579347"/>
                    <a:pt x="-3290" y="511370"/>
                    <a:pt x="8096" y="443393"/>
                  </a:cubicBezTo>
                  <a:cubicBezTo>
                    <a:pt x="10440" y="429998"/>
                    <a:pt x="13788" y="416269"/>
                    <a:pt x="19146" y="403544"/>
                  </a:cubicBezTo>
                  <a:cubicBezTo>
                    <a:pt x="22328" y="395508"/>
                    <a:pt x="55831" y="340839"/>
                    <a:pt x="64612" y="339552"/>
                  </a:cubicBezTo>
                  <a:close/>
                  <a:moveTo>
                    <a:pt x="142784" y="431"/>
                  </a:moveTo>
                  <a:cubicBezTo>
                    <a:pt x="151292" y="1541"/>
                    <a:pt x="160208" y="4806"/>
                    <a:pt x="169165" y="10415"/>
                  </a:cubicBezTo>
                  <a:cubicBezTo>
                    <a:pt x="191266" y="24144"/>
                    <a:pt x="211693" y="43566"/>
                    <a:pt x="228101" y="63993"/>
                  </a:cubicBezTo>
                  <a:cubicBezTo>
                    <a:pt x="257234" y="100493"/>
                    <a:pt x="285028" y="138667"/>
                    <a:pt x="310142" y="178181"/>
                  </a:cubicBezTo>
                  <a:cubicBezTo>
                    <a:pt x="364725" y="263571"/>
                    <a:pt x="430693" y="338246"/>
                    <a:pt x="504698" y="406893"/>
                  </a:cubicBezTo>
                  <a:cubicBezTo>
                    <a:pt x="558276" y="456787"/>
                    <a:pt x="611519" y="507352"/>
                    <a:pt x="656056" y="565953"/>
                  </a:cubicBezTo>
                  <a:cubicBezTo>
                    <a:pt x="709634" y="636274"/>
                    <a:pt x="748479" y="714967"/>
                    <a:pt x="787323" y="793660"/>
                  </a:cubicBezTo>
                  <a:cubicBezTo>
                    <a:pt x="818130" y="855945"/>
                    <a:pt x="847598" y="918899"/>
                    <a:pt x="879411" y="980514"/>
                  </a:cubicBezTo>
                  <a:cubicBezTo>
                    <a:pt x="899168" y="1019023"/>
                    <a:pt x="923613" y="1055524"/>
                    <a:pt x="956764" y="1083987"/>
                  </a:cubicBezTo>
                  <a:cubicBezTo>
                    <a:pt x="973507" y="1098721"/>
                    <a:pt x="994604" y="1108432"/>
                    <a:pt x="1014026" y="1119817"/>
                  </a:cubicBezTo>
                  <a:cubicBezTo>
                    <a:pt x="1017709" y="1121826"/>
                    <a:pt x="1023067" y="1120487"/>
                    <a:pt x="1027755" y="1120822"/>
                  </a:cubicBezTo>
                  <a:cubicBezTo>
                    <a:pt x="1026751" y="1115799"/>
                    <a:pt x="1027420" y="1110106"/>
                    <a:pt x="1024741" y="1106088"/>
                  </a:cubicBezTo>
                  <a:cubicBezTo>
                    <a:pt x="1016035" y="1092693"/>
                    <a:pt x="1006324" y="1079634"/>
                    <a:pt x="996613" y="1067244"/>
                  </a:cubicBezTo>
                  <a:cubicBezTo>
                    <a:pt x="937677" y="991900"/>
                    <a:pt x="894145" y="907848"/>
                    <a:pt x="857644" y="819779"/>
                  </a:cubicBezTo>
                  <a:cubicBezTo>
                    <a:pt x="825162" y="741421"/>
                    <a:pt x="791342" y="663398"/>
                    <a:pt x="737763" y="596760"/>
                  </a:cubicBezTo>
                  <a:cubicBezTo>
                    <a:pt x="694900" y="543517"/>
                    <a:pt x="648354" y="493622"/>
                    <a:pt x="602813" y="443058"/>
                  </a:cubicBezTo>
                  <a:cubicBezTo>
                    <a:pt x="537515" y="371062"/>
                    <a:pt x="470207" y="300406"/>
                    <a:pt x="405913" y="227406"/>
                  </a:cubicBezTo>
                  <a:cubicBezTo>
                    <a:pt x="380799" y="198943"/>
                    <a:pt x="360372" y="165791"/>
                    <a:pt x="340280" y="133310"/>
                  </a:cubicBezTo>
                  <a:cubicBezTo>
                    <a:pt x="325211" y="108865"/>
                    <a:pt x="328895" y="101163"/>
                    <a:pt x="353340" y="85424"/>
                  </a:cubicBezTo>
                  <a:cubicBezTo>
                    <a:pt x="356019" y="83750"/>
                    <a:pt x="358698" y="82075"/>
                    <a:pt x="361377" y="80736"/>
                  </a:cubicBezTo>
                  <a:cubicBezTo>
                    <a:pt x="381468" y="69016"/>
                    <a:pt x="399886" y="67007"/>
                    <a:pt x="419308" y="85089"/>
                  </a:cubicBezTo>
                  <a:cubicBezTo>
                    <a:pt x="467528" y="129626"/>
                    <a:pt x="516753" y="172823"/>
                    <a:pt x="566313" y="216021"/>
                  </a:cubicBezTo>
                  <a:lnTo>
                    <a:pt x="768570" y="391489"/>
                  </a:lnTo>
                  <a:cubicBezTo>
                    <a:pt x="822149" y="438370"/>
                    <a:pt x="873048" y="487595"/>
                    <a:pt x="909548" y="549879"/>
                  </a:cubicBezTo>
                  <a:cubicBezTo>
                    <a:pt x="941026" y="603123"/>
                    <a:pt x="961452" y="661054"/>
                    <a:pt x="980539" y="719655"/>
                  </a:cubicBezTo>
                  <a:cubicBezTo>
                    <a:pt x="1014361" y="823798"/>
                    <a:pt x="1060572" y="921913"/>
                    <a:pt x="1125870" y="1009982"/>
                  </a:cubicBezTo>
                  <a:cubicBezTo>
                    <a:pt x="1149980" y="1042799"/>
                    <a:pt x="1180453" y="1070927"/>
                    <a:pt x="1208246" y="1101065"/>
                  </a:cubicBezTo>
                  <a:cubicBezTo>
                    <a:pt x="1212600" y="1105753"/>
                    <a:pt x="1218962" y="1108097"/>
                    <a:pt x="1224320" y="1111446"/>
                  </a:cubicBezTo>
                  <a:cubicBezTo>
                    <a:pt x="1225324" y="1110441"/>
                    <a:pt x="1226664" y="1109437"/>
                    <a:pt x="1227669" y="1108432"/>
                  </a:cubicBezTo>
                  <a:cubicBezTo>
                    <a:pt x="1218962" y="1092359"/>
                    <a:pt x="1210591" y="1075950"/>
                    <a:pt x="1201214" y="1060212"/>
                  </a:cubicBezTo>
                  <a:cubicBezTo>
                    <a:pt x="1127879" y="935642"/>
                    <a:pt x="1063586" y="806720"/>
                    <a:pt x="1015030" y="670430"/>
                  </a:cubicBezTo>
                  <a:cubicBezTo>
                    <a:pt x="1006659" y="646655"/>
                    <a:pt x="998957" y="622210"/>
                    <a:pt x="993934" y="597430"/>
                  </a:cubicBezTo>
                  <a:cubicBezTo>
                    <a:pt x="992260" y="588054"/>
                    <a:pt x="996278" y="573655"/>
                    <a:pt x="1002975" y="567292"/>
                  </a:cubicBezTo>
                  <a:cubicBezTo>
                    <a:pt x="1021058" y="550884"/>
                    <a:pt x="1040815" y="535815"/>
                    <a:pt x="1061911" y="524095"/>
                  </a:cubicBezTo>
                  <a:cubicBezTo>
                    <a:pt x="1085686" y="511035"/>
                    <a:pt x="1102764" y="520411"/>
                    <a:pt x="1107453" y="547535"/>
                  </a:cubicBezTo>
                  <a:cubicBezTo>
                    <a:pt x="1111136" y="568967"/>
                    <a:pt x="1111136" y="591068"/>
                    <a:pt x="1114485" y="612499"/>
                  </a:cubicBezTo>
                  <a:cubicBezTo>
                    <a:pt x="1135246" y="751132"/>
                    <a:pt x="1174760" y="883068"/>
                    <a:pt x="1247760" y="1004289"/>
                  </a:cubicBezTo>
                  <a:cubicBezTo>
                    <a:pt x="1289953" y="1074276"/>
                    <a:pt x="1330472" y="1145937"/>
                    <a:pt x="1359605" y="1222955"/>
                  </a:cubicBezTo>
                  <a:cubicBezTo>
                    <a:pt x="1378022" y="1271510"/>
                    <a:pt x="1387733" y="1322075"/>
                    <a:pt x="1391082" y="1373979"/>
                  </a:cubicBezTo>
                  <a:cubicBezTo>
                    <a:pt x="1394096" y="1422534"/>
                    <a:pt x="1395100" y="1471424"/>
                    <a:pt x="1402467" y="1519309"/>
                  </a:cubicBezTo>
                  <a:cubicBezTo>
                    <a:pt x="1407490" y="1551791"/>
                    <a:pt x="1419545" y="1583603"/>
                    <a:pt x="1431935" y="1614410"/>
                  </a:cubicBezTo>
                  <a:cubicBezTo>
                    <a:pt x="1471449" y="1711856"/>
                    <a:pt x="1496229" y="1813319"/>
                    <a:pt x="1511298" y="1917127"/>
                  </a:cubicBezTo>
                  <a:cubicBezTo>
                    <a:pt x="1517995" y="1963003"/>
                    <a:pt x="1523688" y="2008879"/>
                    <a:pt x="1527706" y="2055091"/>
                  </a:cubicBezTo>
                  <a:cubicBezTo>
                    <a:pt x="1531390" y="2094939"/>
                    <a:pt x="1548802" y="2125077"/>
                    <a:pt x="1582624" y="2146508"/>
                  </a:cubicBezTo>
                  <a:cubicBezTo>
                    <a:pt x="1598698" y="2156554"/>
                    <a:pt x="1614436" y="2167270"/>
                    <a:pt x="1632518" y="2178990"/>
                  </a:cubicBezTo>
                  <a:cubicBezTo>
                    <a:pt x="1615776" y="2197742"/>
                    <a:pt x="1601376" y="2215155"/>
                    <a:pt x="1585972" y="2231564"/>
                  </a:cubicBezTo>
                  <a:cubicBezTo>
                    <a:pt x="1472454" y="2352114"/>
                    <a:pt x="1384385" y="2488739"/>
                    <a:pt x="1322435" y="2642106"/>
                  </a:cubicBezTo>
                  <a:cubicBezTo>
                    <a:pt x="1310380" y="2671909"/>
                    <a:pt x="1302008" y="2702717"/>
                    <a:pt x="1291627" y="2732854"/>
                  </a:cubicBezTo>
                  <a:cubicBezTo>
                    <a:pt x="1288614" y="2741226"/>
                    <a:pt x="1285265" y="2749597"/>
                    <a:pt x="1281581" y="2757634"/>
                  </a:cubicBezTo>
                  <a:cubicBezTo>
                    <a:pt x="1273880" y="2774377"/>
                    <a:pt x="1267852" y="2775047"/>
                    <a:pt x="1257136" y="2759643"/>
                  </a:cubicBezTo>
                  <a:cubicBezTo>
                    <a:pt x="1243072" y="2739551"/>
                    <a:pt x="1230682" y="2718120"/>
                    <a:pt x="1215613" y="2699033"/>
                  </a:cubicBezTo>
                  <a:cubicBezTo>
                    <a:pt x="1191838" y="2668561"/>
                    <a:pt x="1166389" y="2639093"/>
                    <a:pt x="1141609" y="2609290"/>
                  </a:cubicBezTo>
                  <a:cubicBezTo>
                    <a:pt x="1112141" y="2574129"/>
                    <a:pt x="1074636" y="2549014"/>
                    <a:pt x="1036127" y="2525239"/>
                  </a:cubicBezTo>
                  <a:cubicBezTo>
                    <a:pt x="841236" y="2405692"/>
                    <a:pt x="705951" y="2234242"/>
                    <a:pt x="602813" y="2033659"/>
                  </a:cubicBezTo>
                  <a:cubicBezTo>
                    <a:pt x="560620" y="1951618"/>
                    <a:pt x="534836" y="1863549"/>
                    <a:pt x="512735" y="1774475"/>
                  </a:cubicBezTo>
                  <a:cubicBezTo>
                    <a:pt x="471547" y="1608048"/>
                    <a:pt x="407588" y="1449658"/>
                    <a:pt x="346308" y="1290263"/>
                  </a:cubicBezTo>
                  <a:cubicBezTo>
                    <a:pt x="301436" y="1174065"/>
                    <a:pt x="254711" y="1045619"/>
                    <a:pt x="217385" y="939660"/>
                  </a:cubicBezTo>
                  <a:cubicBezTo>
                    <a:pt x="198722" y="886681"/>
                    <a:pt x="180405" y="839003"/>
                    <a:pt x="164034" y="792764"/>
                  </a:cubicBezTo>
                  <a:lnTo>
                    <a:pt x="123569" y="658549"/>
                  </a:lnTo>
                  <a:lnTo>
                    <a:pt x="133251" y="656786"/>
                  </a:lnTo>
                  <a:lnTo>
                    <a:pt x="124153" y="606808"/>
                  </a:lnTo>
                  <a:lnTo>
                    <a:pt x="138135" y="562158"/>
                  </a:lnTo>
                  <a:cubicBezTo>
                    <a:pt x="148851" y="543071"/>
                    <a:pt x="177187" y="554717"/>
                    <a:pt x="193967" y="571423"/>
                  </a:cubicBezTo>
                  <a:cubicBezTo>
                    <a:pt x="210747" y="588129"/>
                    <a:pt x="213092" y="613802"/>
                    <a:pt x="238817" y="662394"/>
                  </a:cubicBezTo>
                  <a:cubicBezTo>
                    <a:pt x="264542" y="710986"/>
                    <a:pt x="317442" y="804740"/>
                    <a:pt x="348317" y="862977"/>
                  </a:cubicBezTo>
                  <a:cubicBezTo>
                    <a:pt x="379191" y="921213"/>
                    <a:pt x="404640" y="961248"/>
                    <a:pt x="424063" y="1011812"/>
                  </a:cubicBezTo>
                  <a:cubicBezTo>
                    <a:pt x="460897" y="1107248"/>
                    <a:pt x="493982" y="1197171"/>
                    <a:pt x="566313" y="1270506"/>
                  </a:cubicBezTo>
                  <a:cubicBezTo>
                    <a:pt x="574015" y="1278208"/>
                    <a:pt x="583056" y="1284235"/>
                    <a:pt x="591763" y="1290932"/>
                  </a:cubicBezTo>
                  <a:cubicBezTo>
                    <a:pt x="593102" y="1289928"/>
                    <a:pt x="594441" y="1288923"/>
                    <a:pt x="596116" y="1288254"/>
                  </a:cubicBezTo>
                  <a:cubicBezTo>
                    <a:pt x="594441" y="1282226"/>
                    <a:pt x="593102" y="1276198"/>
                    <a:pt x="590423" y="1270506"/>
                  </a:cubicBezTo>
                  <a:cubicBezTo>
                    <a:pt x="559951" y="1206212"/>
                    <a:pt x="528473" y="1142253"/>
                    <a:pt x="499005" y="1077290"/>
                  </a:cubicBezTo>
                  <a:cubicBezTo>
                    <a:pt x="459492" y="990225"/>
                    <a:pt x="422657" y="901821"/>
                    <a:pt x="382808" y="814756"/>
                  </a:cubicBezTo>
                  <a:cubicBezTo>
                    <a:pt x="341620" y="724678"/>
                    <a:pt x="296413" y="636944"/>
                    <a:pt x="239151" y="555572"/>
                  </a:cubicBezTo>
                  <a:cubicBezTo>
                    <a:pt x="220399" y="529118"/>
                    <a:pt x="198968" y="506012"/>
                    <a:pt x="165147" y="500320"/>
                  </a:cubicBezTo>
                  <a:cubicBezTo>
                    <a:pt x="139363" y="496134"/>
                    <a:pt x="122201" y="497808"/>
                    <a:pt x="110104" y="505301"/>
                  </a:cubicBezTo>
                  <a:lnTo>
                    <a:pt x="106388" y="509219"/>
                  </a:lnTo>
                  <a:lnTo>
                    <a:pt x="97427" y="459995"/>
                  </a:lnTo>
                  <a:lnTo>
                    <a:pt x="89674" y="461407"/>
                  </a:lnTo>
                  <a:cubicBezTo>
                    <a:pt x="89605" y="451719"/>
                    <a:pt x="89537" y="442030"/>
                    <a:pt x="89468" y="432342"/>
                  </a:cubicBezTo>
                  <a:cubicBezTo>
                    <a:pt x="83440" y="374746"/>
                    <a:pt x="76408" y="317484"/>
                    <a:pt x="69711" y="259888"/>
                  </a:cubicBezTo>
                  <a:cubicBezTo>
                    <a:pt x="68706" y="251516"/>
                    <a:pt x="67367" y="243145"/>
                    <a:pt x="67032" y="234773"/>
                  </a:cubicBezTo>
                  <a:cubicBezTo>
                    <a:pt x="66027" y="214681"/>
                    <a:pt x="75738" y="206310"/>
                    <a:pt x="95160" y="210663"/>
                  </a:cubicBezTo>
                  <a:cubicBezTo>
                    <a:pt x="127307" y="218030"/>
                    <a:pt x="156105" y="231759"/>
                    <a:pt x="177202" y="257879"/>
                  </a:cubicBezTo>
                  <a:cubicBezTo>
                    <a:pt x="195284" y="280315"/>
                    <a:pt x="212028" y="304090"/>
                    <a:pt x="227766" y="328200"/>
                  </a:cubicBezTo>
                  <a:cubicBezTo>
                    <a:pt x="267280" y="388475"/>
                    <a:pt x="303780" y="451095"/>
                    <a:pt x="345973" y="509361"/>
                  </a:cubicBezTo>
                  <a:cubicBezTo>
                    <a:pt x="379459" y="555572"/>
                    <a:pt x="418638" y="597430"/>
                    <a:pt x="456813" y="639958"/>
                  </a:cubicBezTo>
                  <a:cubicBezTo>
                    <a:pt x="543207" y="737068"/>
                    <a:pt x="600469" y="850587"/>
                    <a:pt x="648354" y="970133"/>
                  </a:cubicBezTo>
                  <a:cubicBezTo>
                    <a:pt x="675144" y="1037441"/>
                    <a:pt x="708295" y="1102070"/>
                    <a:pt x="739102" y="1167703"/>
                  </a:cubicBezTo>
                  <a:cubicBezTo>
                    <a:pt x="744460" y="1178753"/>
                    <a:pt x="753502" y="1187795"/>
                    <a:pt x="760534" y="1197841"/>
                  </a:cubicBezTo>
                  <a:cubicBezTo>
                    <a:pt x="762208" y="1197171"/>
                    <a:pt x="763547" y="1196166"/>
                    <a:pt x="765222" y="1195496"/>
                  </a:cubicBezTo>
                  <a:cubicBezTo>
                    <a:pt x="764217" y="1190139"/>
                    <a:pt x="764217" y="1184446"/>
                    <a:pt x="762543" y="1179423"/>
                  </a:cubicBezTo>
                  <a:cubicBezTo>
                    <a:pt x="726712" y="1062556"/>
                    <a:pt x="691887" y="945018"/>
                    <a:pt x="646010" y="831499"/>
                  </a:cubicBezTo>
                  <a:cubicBezTo>
                    <a:pt x="612189" y="748453"/>
                    <a:pt x="561960" y="675788"/>
                    <a:pt x="505703" y="606806"/>
                  </a:cubicBezTo>
                  <a:cubicBezTo>
                    <a:pt x="446097" y="533471"/>
                    <a:pt x="387161" y="459466"/>
                    <a:pt x="330904" y="383452"/>
                  </a:cubicBezTo>
                  <a:cubicBezTo>
                    <a:pt x="302106" y="344608"/>
                    <a:pt x="278665" y="301746"/>
                    <a:pt x="253551" y="259888"/>
                  </a:cubicBezTo>
                  <a:cubicBezTo>
                    <a:pt x="217385" y="199947"/>
                    <a:pt x="166486" y="162108"/>
                    <a:pt x="96500" y="150722"/>
                  </a:cubicBezTo>
                  <a:cubicBezTo>
                    <a:pt x="76073" y="147374"/>
                    <a:pt x="73059" y="143355"/>
                    <a:pt x="75068" y="122594"/>
                  </a:cubicBezTo>
                  <a:cubicBezTo>
                    <a:pt x="77747" y="96140"/>
                    <a:pt x="80091" y="69351"/>
                    <a:pt x="87124" y="43566"/>
                  </a:cubicBezTo>
                  <a:cubicBezTo>
                    <a:pt x="95412" y="13177"/>
                    <a:pt x="117261" y="-2896"/>
                    <a:pt x="142784" y="4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16;p43"/>
            <p:cNvSpPr/>
            <p:nvPr/>
          </p:nvSpPr>
          <p:spPr>
            <a:xfrm>
              <a:off x="8636722" y="2780136"/>
              <a:ext cx="994544" cy="2220144"/>
            </a:xfrm>
            <a:custGeom>
              <a:avLst/>
              <a:gdLst/>
              <a:ahLst/>
              <a:cxnLst/>
              <a:rect l="l" t="t" r="r" b="b"/>
              <a:pathLst>
                <a:path w="1989088" h="4440287" extrusionOk="0">
                  <a:moveTo>
                    <a:pt x="307071" y="835819"/>
                  </a:moveTo>
                  <a:cubicBezTo>
                    <a:pt x="305061" y="847204"/>
                    <a:pt x="301713" y="859259"/>
                    <a:pt x="301043" y="870645"/>
                  </a:cubicBezTo>
                  <a:cubicBezTo>
                    <a:pt x="295685" y="968425"/>
                    <a:pt x="321805" y="1060847"/>
                    <a:pt x="362658" y="1147242"/>
                  </a:cubicBezTo>
                  <a:cubicBezTo>
                    <a:pt x="415566" y="1259756"/>
                    <a:pt x="477181" y="1368921"/>
                    <a:pt x="534108" y="1479426"/>
                  </a:cubicBezTo>
                  <a:cubicBezTo>
                    <a:pt x="569603" y="1548408"/>
                    <a:pt x="603759" y="1618059"/>
                    <a:pt x="637246" y="1687711"/>
                  </a:cubicBezTo>
                  <a:cubicBezTo>
                    <a:pt x="641264" y="1695748"/>
                    <a:pt x="639925" y="1709812"/>
                    <a:pt x="635237" y="1717849"/>
                  </a:cubicBezTo>
                  <a:cubicBezTo>
                    <a:pt x="608448" y="1766069"/>
                    <a:pt x="578310" y="1812950"/>
                    <a:pt x="552191" y="1861170"/>
                  </a:cubicBezTo>
                  <a:cubicBezTo>
                    <a:pt x="544154" y="1875904"/>
                    <a:pt x="541475" y="1894656"/>
                    <a:pt x="536787" y="1911400"/>
                  </a:cubicBezTo>
                  <a:cubicBezTo>
                    <a:pt x="540135" y="1913409"/>
                    <a:pt x="542814" y="1915418"/>
                    <a:pt x="546163" y="1917427"/>
                  </a:cubicBezTo>
                  <a:cubicBezTo>
                    <a:pt x="560227" y="1909391"/>
                    <a:pt x="574961" y="1902024"/>
                    <a:pt x="589026" y="1893317"/>
                  </a:cubicBezTo>
                  <a:cubicBezTo>
                    <a:pt x="637916" y="1864519"/>
                    <a:pt x="686806" y="1835051"/>
                    <a:pt x="736365" y="1806253"/>
                  </a:cubicBezTo>
                  <a:cubicBezTo>
                    <a:pt x="741723" y="1802904"/>
                    <a:pt x="747751" y="1800225"/>
                    <a:pt x="753109" y="1798216"/>
                  </a:cubicBezTo>
                  <a:cubicBezTo>
                    <a:pt x="814723" y="1770757"/>
                    <a:pt x="828788" y="1774775"/>
                    <a:pt x="845531" y="1840409"/>
                  </a:cubicBezTo>
                  <a:cubicBezTo>
                    <a:pt x="877008" y="1964308"/>
                    <a:pt x="903797" y="2089547"/>
                    <a:pt x="934605" y="2214116"/>
                  </a:cubicBezTo>
                  <a:cubicBezTo>
                    <a:pt x="1046449" y="2663503"/>
                    <a:pt x="1249376" y="3064669"/>
                    <a:pt x="1564148" y="3406229"/>
                  </a:cubicBezTo>
                  <a:cubicBezTo>
                    <a:pt x="1665276" y="3516065"/>
                    <a:pt x="1779130" y="3609827"/>
                    <a:pt x="1902360" y="3692872"/>
                  </a:cubicBezTo>
                  <a:cubicBezTo>
                    <a:pt x="1925130" y="3708276"/>
                    <a:pt x="1947231" y="3725689"/>
                    <a:pt x="1966653" y="3744441"/>
                  </a:cubicBezTo>
                  <a:cubicBezTo>
                    <a:pt x="1992103" y="3767882"/>
                    <a:pt x="2000809" y="3798020"/>
                    <a:pt x="1990094" y="3832175"/>
                  </a:cubicBezTo>
                  <a:cubicBezTo>
                    <a:pt x="1956607" y="3942011"/>
                    <a:pt x="1903699" y="4041130"/>
                    <a:pt x="1828690" y="4127525"/>
                  </a:cubicBezTo>
                  <a:cubicBezTo>
                    <a:pt x="1724882" y="4248076"/>
                    <a:pt x="1605670" y="4348535"/>
                    <a:pt x="1456322" y="4408810"/>
                  </a:cubicBezTo>
                  <a:cubicBezTo>
                    <a:pt x="1348496" y="4452343"/>
                    <a:pt x="1235982" y="4458370"/>
                    <a:pt x="1126146" y="4425553"/>
                  </a:cubicBezTo>
                  <a:cubicBezTo>
                    <a:pt x="1031045" y="4397425"/>
                    <a:pt x="967421" y="4324425"/>
                    <a:pt x="928577" y="4234011"/>
                  </a:cubicBezTo>
                  <a:cubicBezTo>
                    <a:pt x="870311" y="4096717"/>
                    <a:pt x="870311" y="3959423"/>
                    <a:pt x="941971" y="3826818"/>
                  </a:cubicBezTo>
                  <a:cubicBezTo>
                    <a:pt x="978137" y="3759845"/>
                    <a:pt x="988852" y="3690863"/>
                    <a:pt x="978806" y="3617863"/>
                  </a:cubicBezTo>
                  <a:cubicBezTo>
                    <a:pt x="971439" y="3564285"/>
                    <a:pt x="965412" y="3510037"/>
                    <a:pt x="951348" y="3457798"/>
                  </a:cubicBezTo>
                  <a:cubicBezTo>
                    <a:pt x="934605" y="3392835"/>
                    <a:pt x="897770" y="3336578"/>
                    <a:pt x="855577" y="3286348"/>
                  </a:cubicBezTo>
                  <a:cubicBezTo>
                    <a:pt x="761145" y="3172495"/>
                    <a:pt x="693503" y="3043238"/>
                    <a:pt x="631888" y="2910632"/>
                  </a:cubicBezTo>
                  <a:cubicBezTo>
                    <a:pt x="550181" y="2734494"/>
                    <a:pt x="476511" y="2555007"/>
                    <a:pt x="426282" y="2366814"/>
                  </a:cubicBezTo>
                  <a:cubicBezTo>
                    <a:pt x="399493" y="2266355"/>
                    <a:pt x="376722" y="2163887"/>
                    <a:pt x="367346" y="2060749"/>
                  </a:cubicBezTo>
                  <a:cubicBezTo>
                    <a:pt x="343906" y="1801565"/>
                    <a:pt x="262869" y="1566490"/>
                    <a:pt x="96776" y="1364233"/>
                  </a:cubicBezTo>
                  <a:cubicBezTo>
                    <a:pt x="24446" y="1276499"/>
                    <a:pt x="3015" y="1174700"/>
                    <a:pt x="336" y="1065535"/>
                  </a:cubicBezTo>
                  <a:cubicBezTo>
                    <a:pt x="-3013" y="906140"/>
                    <a:pt x="19088" y="749424"/>
                    <a:pt x="48556" y="592708"/>
                  </a:cubicBezTo>
                  <a:cubicBezTo>
                    <a:pt x="75345" y="452065"/>
                    <a:pt x="98786" y="310753"/>
                    <a:pt x="124235" y="169441"/>
                  </a:cubicBezTo>
                  <a:cubicBezTo>
                    <a:pt x="132272" y="126578"/>
                    <a:pt x="141648" y="84386"/>
                    <a:pt x="151694" y="41523"/>
                  </a:cubicBezTo>
                  <a:cubicBezTo>
                    <a:pt x="154373" y="28798"/>
                    <a:pt x="161740" y="17413"/>
                    <a:pt x="168437" y="0"/>
                  </a:cubicBezTo>
                  <a:cubicBezTo>
                    <a:pt x="175134" y="11385"/>
                    <a:pt x="179823" y="16743"/>
                    <a:pt x="181832" y="22771"/>
                  </a:cubicBezTo>
                  <a:cubicBezTo>
                    <a:pt x="274924" y="287982"/>
                    <a:pt x="365337" y="554534"/>
                    <a:pt x="462447" y="818406"/>
                  </a:cubicBezTo>
                  <a:cubicBezTo>
                    <a:pt x="536787" y="1020663"/>
                    <a:pt x="618494" y="1219572"/>
                    <a:pt x="697521" y="1420490"/>
                  </a:cubicBezTo>
                  <a:cubicBezTo>
                    <a:pt x="720292" y="1479426"/>
                    <a:pt x="745072" y="1537023"/>
                    <a:pt x="767843" y="1596628"/>
                  </a:cubicBezTo>
                  <a:cubicBezTo>
                    <a:pt x="775210" y="1616050"/>
                    <a:pt x="784586" y="1642170"/>
                    <a:pt x="761815" y="1654894"/>
                  </a:cubicBezTo>
                  <a:cubicBezTo>
                    <a:pt x="737035" y="1667619"/>
                    <a:pt x="726989" y="1640160"/>
                    <a:pt x="715604" y="1624757"/>
                  </a:cubicBezTo>
                  <a:cubicBezTo>
                    <a:pt x="628539" y="1502197"/>
                    <a:pt x="558888" y="1369591"/>
                    <a:pt x="495264" y="1234306"/>
                  </a:cubicBezTo>
                  <a:cubicBezTo>
                    <a:pt x="442355" y="1121792"/>
                    <a:pt x="398153" y="1005260"/>
                    <a:pt x="349263" y="890736"/>
                  </a:cubicBezTo>
                  <a:cubicBezTo>
                    <a:pt x="340557" y="871314"/>
                    <a:pt x="329172" y="852562"/>
                    <a:pt x="319126" y="833810"/>
                  </a:cubicBezTo>
                  <a:cubicBezTo>
                    <a:pt x="315777" y="834479"/>
                    <a:pt x="311759" y="835149"/>
                    <a:pt x="307071" y="8358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17;p43"/>
            <p:cNvSpPr/>
            <p:nvPr/>
          </p:nvSpPr>
          <p:spPr>
            <a:xfrm>
              <a:off x="8581302" y="2038601"/>
              <a:ext cx="2210098" cy="3429001"/>
            </a:xfrm>
            <a:custGeom>
              <a:avLst/>
              <a:gdLst/>
              <a:ahLst/>
              <a:cxnLst/>
              <a:rect l="l" t="t" r="r" b="b"/>
              <a:pathLst>
                <a:path w="4420195" h="6858000" extrusionOk="0">
                  <a:moveTo>
                    <a:pt x="3916561" y="4367582"/>
                  </a:moveTo>
                  <a:cubicBezTo>
                    <a:pt x="3805387" y="4329408"/>
                    <a:pt x="3692203" y="4327399"/>
                    <a:pt x="3585717" y="4378968"/>
                  </a:cubicBezTo>
                  <a:cubicBezTo>
                    <a:pt x="3520753" y="4410445"/>
                    <a:pt x="3467845" y="4399059"/>
                    <a:pt x="3414266" y="4360885"/>
                  </a:cubicBezTo>
                  <a:cubicBezTo>
                    <a:pt x="3407569" y="4356197"/>
                    <a:pt x="3400872" y="4352179"/>
                    <a:pt x="3394175" y="4347490"/>
                  </a:cubicBezTo>
                  <a:cubicBezTo>
                    <a:pt x="3333230" y="4303958"/>
                    <a:pt x="3289028" y="4249041"/>
                    <a:pt x="3275633" y="4173361"/>
                  </a:cubicBezTo>
                  <a:cubicBezTo>
                    <a:pt x="3259560" y="4082279"/>
                    <a:pt x="3242147" y="3991196"/>
                    <a:pt x="3226743" y="3900113"/>
                  </a:cubicBezTo>
                  <a:cubicBezTo>
                    <a:pt x="3195266" y="3712590"/>
                    <a:pt x="3162449" y="3524397"/>
                    <a:pt x="3107532" y="3341561"/>
                  </a:cubicBezTo>
                  <a:cubicBezTo>
                    <a:pt x="3060651" y="3186854"/>
                    <a:pt x="3035201" y="3030138"/>
                    <a:pt x="3022476" y="2869404"/>
                  </a:cubicBezTo>
                  <a:cubicBezTo>
                    <a:pt x="3014440" y="2766936"/>
                    <a:pt x="2998366" y="2666477"/>
                    <a:pt x="2966219" y="2568027"/>
                  </a:cubicBezTo>
                  <a:cubicBezTo>
                    <a:pt x="2920678" y="2428054"/>
                    <a:pt x="2851026" y="2300136"/>
                    <a:pt x="2780035" y="2172219"/>
                  </a:cubicBezTo>
                  <a:cubicBezTo>
                    <a:pt x="2695650" y="2019521"/>
                    <a:pt x="2609255" y="1867493"/>
                    <a:pt x="2546301" y="1704080"/>
                  </a:cubicBezTo>
                  <a:cubicBezTo>
                    <a:pt x="2474640" y="1517226"/>
                    <a:pt x="2424411" y="1325014"/>
                    <a:pt x="2406998" y="1124766"/>
                  </a:cubicBezTo>
                  <a:cubicBezTo>
                    <a:pt x="2402310" y="1074537"/>
                    <a:pt x="2380209" y="1055115"/>
                    <a:pt x="2329309" y="1055784"/>
                  </a:cubicBezTo>
                  <a:cubicBezTo>
                    <a:pt x="2249612" y="1057124"/>
                    <a:pt x="2181300" y="1087262"/>
                    <a:pt x="2127052" y="1144858"/>
                  </a:cubicBezTo>
                  <a:cubicBezTo>
                    <a:pt x="2074144" y="1199776"/>
                    <a:pt x="2052712" y="1198436"/>
                    <a:pt x="2013868" y="1131463"/>
                  </a:cubicBezTo>
                  <a:cubicBezTo>
                    <a:pt x="2013198" y="1130794"/>
                    <a:pt x="2013198" y="1130124"/>
                    <a:pt x="2012529" y="1129454"/>
                  </a:cubicBezTo>
                  <a:cubicBezTo>
                    <a:pt x="1962299" y="1024977"/>
                    <a:pt x="1884611" y="942601"/>
                    <a:pt x="1796207" y="870270"/>
                  </a:cubicBezTo>
                  <a:cubicBezTo>
                    <a:pt x="1565821" y="681407"/>
                    <a:pt x="1333426" y="494553"/>
                    <a:pt x="1123132" y="281580"/>
                  </a:cubicBezTo>
                  <a:cubicBezTo>
                    <a:pt x="1067544" y="225323"/>
                    <a:pt x="1001911" y="181791"/>
                    <a:pt x="924893" y="158351"/>
                  </a:cubicBezTo>
                  <a:cubicBezTo>
                    <a:pt x="860599" y="138929"/>
                    <a:pt x="803002" y="144286"/>
                    <a:pt x="760809" y="204562"/>
                  </a:cubicBezTo>
                  <a:cubicBezTo>
                    <a:pt x="757461" y="209920"/>
                    <a:pt x="752103" y="213268"/>
                    <a:pt x="748085" y="217956"/>
                  </a:cubicBezTo>
                  <a:cubicBezTo>
                    <a:pt x="734690" y="233360"/>
                    <a:pt x="721296" y="236039"/>
                    <a:pt x="705892" y="219296"/>
                  </a:cubicBezTo>
                  <a:cubicBezTo>
                    <a:pt x="675084" y="186479"/>
                    <a:pt x="644277" y="154332"/>
                    <a:pt x="612130" y="123525"/>
                  </a:cubicBezTo>
                  <a:cubicBezTo>
                    <a:pt x="579314" y="92048"/>
                    <a:pt x="546497" y="60571"/>
                    <a:pt x="511671" y="31772"/>
                  </a:cubicBezTo>
                  <a:cubicBezTo>
                    <a:pt x="423267" y="-40558"/>
                    <a:pt x="251147" y="17708"/>
                    <a:pt x="230386" y="134910"/>
                  </a:cubicBezTo>
                  <a:cubicBezTo>
                    <a:pt x="219670" y="195186"/>
                    <a:pt x="219001" y="256801"/>
                    <a:pt x="212973" y="317746"/>
                  </a:cubicBezTo>
                  <a:cubicBezTo>
                    <a:pt x="208285" y="363287"/>
                    <a:pt x="214982" y="412177"/>
                    <a:pt x="184175" y="451691"/>
                  </a:cubicBezTo>
                  <a:cubicBezTo>
                    <a:pt x="154707" y="489865"/>
                    <a:pt x="141982" y="532728"/>
                    <a:pt x="145331" y="578939"/>
                  </a:cubicBezTo>
                  <a:cubicBezTo>
                    <a:pt x="148679" y="628499"/>
                    <a:pt x="157386" y="678059"/>
                    <a:pt x="163413" y="726949"/>
                  </a:cubicBezTo>
                  <a:cubicBezTo>
                    <a:pt x="167432" y="761105"/>
                    <a:pt x="178147" y="796600"/>
                    <a:pt x="150019" y="826068"/>
                  </a:cubicBezTo>
                  <a:cubicBezTo>
                    <a:pt x="95771" y="884334"/>
                    <a:pt x="73670" y="955995"/>
                    <a:pt x="58936" y="1031004"/>
                  </a:cubicBezTo>
                  <a:cubicBezTo>
                    <a:pt x="35496" y="1150886"/>
                    <a:pt x="32147" y="1272106"/>
                    <a:pt x="42863" y="1393327"/>
                  </a:cubicBezTo>
                  <a:cubicBezTo>
                    <a:pt x="51569" y="1490437"/>
                    <a:pt x="64963" y="1586208"/>
                    <a:pt x="103138" y="1676621"/>
                  </a:cubicBezTo>
                  <a:cubicBezTo>
                    <a:pt x="112514" y="1699392"/>
                    <a:pt x="115193" y="1726850"/>
                    <a:pt x="113184" y="1751630"/>
                  </a:cubicBezTo>
                  <a:cubicBezTo>
                    <a:pt x="108496" y="1797841"/>
                    <a:pt x="97780" y="1842713"/>
                    <a:pt x="89074" y="1888254"/>
                  </a:cubicBezTo>
                  <a:cubicBezTo>
                    <a:pt x="64294" y="2027558"/>
                    <a:pt x="38844" y="2166861"/>
                    <a:pt x="14734" y="2306164"/>
                  </a:cubicBezTo>
                  <a:cubicBezTo>
                    <a:pt x="7367" y="2349696"/>
                    <a:pt x="4688" y="2394568"/>
                    <a:pt x="0" y="2438100"/>
                  </a:cubicBezTo>
                  <a:cubicBezTo>
                    <a:pt x="0" y="2484311"/>
                    <a:pt x="0" y="2531192"/>
                    <a:pt x="0" y="2577403"/>
                  </a:cubicBezTo>
                  <a:cubicBezTo>
                    <a:pt x="6697" y="2615578"/>
                    <a:pt x="11385" y="2655091"/>
                    <a:pt x="20092" y="2692596"/>
                  </a:cubicBezTo>
                  <a:cubicBezTo>
                    <a:pt x="40184" y="2774972"/>
                    <a:pt x="89074" y="2842615"/>
                    <a:pt x="134615" y="2911597"/>
                  </a:cubicBezTo>
                  <a:cubicBezTo>
                    <a:pt x="178147" y="2977900"/>
                    <a:pt x="225028" y="3042193"/>
                    <a:pt x="269230" y="3107827"/>
                  </a:cubicBezTo>
                  <a:cubicBezTo>
                    <a:pt x="342900" y="3216992"/>
                    <a:pt x="383753" y="3338213"/>
                    <a:pt x="396478" y="3469479"/>
                  </a:cubicBezTo>
                  <a:cubicBezTo>
                    <a:pt x="412552" y="3636241"/>
                    <a:pt x="450726" y="3799654"/>
                    <a:pt x="495598" y="3961058"/>
                  </a:cubicBezTo>
                  <a:cubicBezTo>
                    <a:pt x="554534" y="4171352"/>
                    <a:pt x="634231" y="4374280"/>
                    <a:pt x="726653" y="4571849"/>
                  </a:cubicBezTo>
                  <a:cubicBezTo>
                    <a:pt x="734020" y="4587253"/>
                    <a:pt x="732681" y="4598638"/>
                    <a:pt x="723975" y="4613372"/>
                  </a:cubicBezTo>
                  <a:cubicBezTo>
                    <a:pt x="642938" y="4743299"/>
                    <a:pt x="566589" y="4875905"/>
                    <a:pt x="504974" y="5017217"/>
                  </a:cubicBezTo>
                  <a:cubicBezTo>
                    <a:pt x="404515" y="5248273"/>
                    <a:pt x="373707" y="5489374"/>
                    <a:pt x="395808" y="5738513"/>
                  </a:cubicBezTo>
                  <a:cubicBezTo>
                    <a:pt x="414561" y="5945458"/>
                    <a:pt x="471488" y="6140349"/>
                    <a:pt x="575965" y="6320505"/>
                  </a:cubicBezTo>
                  <a:cubicBezTo>
                    <a:pt x="678433" y="6495974"/>
                    <a:pt x="815727" y="6635277"/>
                    <a:pt x="1011287" y="6702249"/>
                  </a:cubicBezTo>
                  <a:cubicBezTo>
                    <a:pt x="1391022" y="6832176"/>
                    <a:pt x="1720528" y="6745782"/>
                    <a:pt x="1997125" y="6457799"/>
                  </a:cubicBezTo>
                  <a:cubicBezTo>
                    <a:pt x="2143125" y="6305771"/>
                    <a:pt x="2232869" y="6120927"/>
                    <a:pt x="2287117" y="5920009"/>
                  </a:cubicBezTo>
                  <a:cubicBezTo>
                    <a:pt x="2315245" y="5815531"/>
                    <a:pt x="2333997" y="5708375"/>
                    <a:pt x="2355429" y="5601889"/>
                  </a:cubicBezTo>
                  <a:cubicBezTo>
                    <a:pt x="2361456" y="5572420"/>
                    <a:pt x="2360117" y="5541613"/>
                    <a:pt x="2363465" y="5511476"/>
                  </a:cubicBezTo>
                  <a:cubicBezTo>
                    <a:pt x="2364805" y="5500760"/>
                    <a:pt x="2368823" y="5490044"/>
                    <a:pt x="2373511" y="5473971"/>
                  </a:cubicBezTo>
                  <a:cubicBezTo>
                    <a:pt x="2387576" y="5484686"/>
                    <a:pt x="2398291" y="5492053"/>
                    <a:pt x="2407667" y="5501430"/>
                  </a:cubicBezTo>
                  <a:cubicBezTo>
                    <a:pt x="2502099" y="5598540"/>
                    <a:pt x="2575099" y="5711724"/>
                    <a:pt x="2642741" y="5828926"/>
                  </a:cubicBezTo>
                  <a:cubicBezTo>
                    <a:pt x="2646090" y="5834283"/>
                    <a:pt x="2646090" y="5842320"/>
                    <a:pt x="2645420" y="5849017"/>
                  </a:cubicBezTo>
                  <a:cubicBezTo>
                    <a:pt x="2613943" y="6019798"/>
                    <a:pt x="2581796" y="6189908"/>
                    <a:pt x="2550319" y="6360689"/>
                  </a:cubicBezTo>
                  <a:cubicBezTo>
                    <a:pt x="2544292" y="6394175"/>
                    <a:pt x="2538264" y="6426991"/>
                    <a:pt x="2534246" y="6461148"/>
                  </a:cubicBezTo>
                  <a:cubicBezTo>
                    <a:pt x="2533576" y="6468515"/>
                    <a:pt x="2537594" y="6478560"/>
                    <a:pt x="2542952" y="6483249"/>
                  </a:cubicBezTo>
                  <a:cubicBezTo>
                    <a:pt x="2554337" y="6493295"/>
                    <a:pt x="2566393" y="6502671"/>
                    <a:pt x="2579787" y="6509368"/>
                  </a:cubicBezTo>
                  <a:cubicBezTo>
                    <a:pt x="2769989" y="6604469"/>
                    <a:pt x="2960192" y="6700240"/>
                    <a:pt x="3151734" y="6794002"/>
                  </a:cubicBezTo>
                  <a:cubicBezTo>
                    <a:pt x="3221385" y="6828158"/>
                    <a:pt x="3295725" y="6848919"/>
                    <a:pt x="3372743" y="6860975"/>
                  </a:cubicBezTo>
                  <a:cubicBezTo>
                    <a:pt x="3399533" y="6860975"/>
                    <a:pt x="3426322" y="6860975"/>
                    <a:pt x="3453110" y="6860975"/>
                  </a:cubicBezTo>
                  <a:cubicBezTo>
                    <a:pt x="3459808" y="6859635"/>
                    <a:pt x="3466505" y="6857626"/>
                    <a:pt x="3473872" y="6856286"/>
                  </a:cubicBezTo>
                  <a:cubicBezTo>
                    <a:pt x="3512716" y="6848919"/>
                    <a:pt x="3541514" y="6830837"/>
                    <a:pt x="3550891" y="6789314"/>
                  </a:cubicBezTo>
                  <a:cubicBezTo>
                    <a:pt x="3556249" y="6765873"/>
                    <a:pt x="3565625" y="6743772"/>
                    <a:pt x="3570983" y="6720332"/>
                  </a:cubicBezTo>
                  <a:cubicBezTo>
                    <a:pt x="3623221" y="6498652"/>
                    <a:pt x="3672111" y="6276303"/>
                    <a:pt x="3727029" y="6055293"/>
                  </a:cubicBezTo>
                  <a:cubicBezTo>
                    <a:pt x="3797350" y="5771999"/>
                    <a:pt x="3879726" y="5492053"/>
                    <a:pt x="3994250" y="5222823"/>
                  </a:cubicBezTo>
                  <a:cubicBezTo>
                    <a:pt x="4098058" y="4978373"/>
                    <a:pt x="4232673" y="4752675"/>
                    <a:pt x="4417517" y="4559124"/>
                  </a:cubicBezTo>
                  <a:cubicBezTo>
                    <a:pt x="4420196" y="4556445"/>
                    <a:pt x="4422205" y="4552427"/>
                    <a:pt x="4425554" y="4546399"/>
                  </a:cubicBezTo>
                  <a:cubicBezTo>
                    <a:pt x="4254104" y="4485454"/>
                    <a:pt x="4086002" y="4425849"/>
                    <a:pt x="3916561" y="4367582"/>
                  </a:cubicBezTo>
                  <a:close/>
                  <a:moveTo>
                    <a:pt x="139973" y="998188"/>
                  </a:moveTo>
                  <a:cubicBezTo>
                    <a:pt x="144661" y="971399"/>
                    <a:pt x="151358" y="943940"/>
                    <a:pt x="162074" y="918490"/>
                  </a:cubicBezTo>
                  <a:cubicBezTo>
                    <a:pt x="164753" y="912463"/>
                    <a:pt x="167432" y="907105"/>
                    <a:pt x="170111" y="903087"/>
                  </a:cubicBezTo>
                  <a:lnTo>
                    <a:pt x="259184" y="1283491"/>
                  </a:lnTo>
                  <a:cubicBezTo>
                    <a:pt x="257845" y="1323005"/>
                    <a:pt x="265881" y="1359170"/>
                    <a:pt x="229716" y="1451593"/>
                  </a:cubicBezTo>
                  <a:cubicBezTo>
                    <a:pt x="224358" y="1465657"/>
                    <a:pt x="212973" y="1478382"/>
                    <a:pt x="205606" y="1492446"/>
                  </a:cubicBezTo>
                  <a:cubicBezTo>
                    <a:pt x="201588" y="1500483"/>
                    <a:pt x="200248" y="1510529"/>
                    <a:pt x="194890" y="1516556"/>
                  </a:cubicBezTo>
                  <a:cubicBezTo>
                    <a:pt x="186184" y="1525263"/>
                    <a:pt x="174129" y="1531960"/>
                    <a:pt x="163413" y="1539327"/>
                  </a:cubicBezTo>
                  <a:cubicBezTo>
                    <a:pt x="156716" y="1528611"/>
                    <a:pt x="146000" y="1518565"/>
                    <a:pt x="143991" y="1507180"/>
                  </a:cubicBezTo>
                  <a:cubicBezTo>
                    <a:pt x="137964" y="1473694"/>
                    <a:pt x="133276" y="1440207"/>
                    <a:pt x="131266" y="1406721"/>
                  </a:cubicBezTo>
                  <a:cubicBezTo>
                    <a:pt x="122560" y="1270767"/>
                    <a:pt x="117202" y="1134142"/>
                    <a:pt x="139973" y="998188"/>
                  </a:cubicBezTo>
                  <a:close/>
                  <a:moveTo>
                    <a:pt x="2101602" y="5315915"/>
                  </a:moveTo>
                  <a:cubicBezTo>
                    <a:pt x="2068116" y="5425750"/>
                    <a:pt x="2015207" y="5524870"/>
                    <a:pt x="1940198" y="5611265"/>
                  </a:cubicBezTo>
                  <a:cubicBezTo>
                    <a:pt x="1836391" y="5731815"/>
                    <a:pt x="1717179" y="5832274"/>
                    <a:pt x="1567830" y="5892550"/>
                  </a:cubicBezTo>
                  <a:cubicBezTo>
                    <a:pt x="1460004" y="5936082"/>
                    <a:pt x="1347490" y="5942110"/>
                    <a:pt x="1237655" y="5909293"/>
                  </a:cubicBezTo>
                  <a:cubicBezTo>
                    <a:pt x="1142554" y="5881164"/>
                    <a:pt x="1078930" y="5808164"/>
                    <a:pt x="1040086" y="5717751"/>
                  </a:cubicBezTo>
                  <a:cubicBezTo>
                    <a:pt x="981819" y="5580457"/>
                    <a:pt x="981819" y="5443163"/>
                    <a:pt x="1053480" y="5310558"/>
                  </a:cubicBezTo>
                  <a:cubicBezTo>
                    <a:pt x="1089645" y="5243585"/>
                    <a:pt x="1100361" y="5174603"/>
                    <a:pt x="1090315" y="5101603"/>
                  </a:cubicBezTo>
                  <a:cubicBezTo>
                    <a:pt x="1082948" y="5048025"/>
                    <a:pt x="1076920" y="4993777"/>
                    <a:pt x="1062856" y="4941538"/>
                  </a:cubicBezTo>
                  <a:cubicBezTo>
                    <a:pt x="1046113" y="4876574"/>
                    <a:pt x="1009278" y="4820318"/>
                    <a:pt x="967085" y="4770088"/>
                  </a:cubicBezTo>
                  <a:cubicBezTo>
                    <a:pt x="872654" y="4656235"/>
                    <a:pt x="805011" y="4526977"/>
                    <a:pt x="743397" y="4394371"/>
                  </a:cubicBezTo>
                  <a:cubicBezTo>
                    <a:pt x="661690" y="4218233"/>
                    <a:pt x="588020" y="4038747"/>
                    <a:pt x="537791" y="3850554"/>
                  </a:cubicBezTo>
                  <a:cubicBezTo>
                    <a:pt x="511001" y="3750095"/>
                    <a:pt x="488231" y="3647626"/>
                    <a:pt x="478855" y="3544488"/>
                  </a:cubicBezTo>
                  <a:cubicBezTo>
                    <a:pt x="455414" y="3285304"/>
                    <a:pt x="374377" y="3050230"/>
                    <a:pt x="208285" y="2847973"/>
                  </a:cubicBezTo>
                  <a:cubicBezTo>
                    <a:pt x="135955" y="2760239"/>
                    <a:pt x="114523" y="2658440"/>
                    <a:pt x="111844" y="2549275"/>
                  </a:cubicBezTo>
                  <a:cubicBezTo>
                    <a:pt x="108496" y="2389880"/>
                    <a:pt x="130597" y="2233164"/>
                    <a:pt x="160065" y="2076448"/>
                  </a:cubicBezTo>
                  <a:cubicBezTo>
                    <a:pt x="186854" y="1935805"/>
                    <a:pt x="210294" y="1794493"/>
                    <a:pt x="235744" y="1653180"/>
                  </a:cubicBezTo>
                  <a:cubicBezTo>
                    <a:pt x="243781" y="1610318"/>
                    <a:pt x="253157" y="1568125"/>
                    <a:pt x="263203" y="1525263"/>
                  </a:cubicBezTo>
                  <a:cubicBezTo>
                    <a:pt x="265881" y="1512538"/>
                    <a:pt x="273248" y="1501153"/>
                    <a:pt x="279946" y="1483740"/>
                  </a:cubicBezTo>
                  <a:cubicBezTo>
                    <a:pt x="286643" y="1495125"/>
                    <a:pt x="291331" y="1500483"/>
                    <a:pt x="293340" y="1506510"/>
                  </a:cubicBezTo>
                  <a:cubicBezTo>
                    <a:pt x="332854" y="1618355"/>
                    <a:pt x="371698" y="1730199"/>
                    <a:pt x="410542" y="1842043"/>
                  </a:cubicBezTo>
                  <a:lnTo>
                    <a:pt x="410542" y="2411311"/>
                  </a:lnTo>
                  <a:lnTo>
                    <a:pt x="411882" y="2411311"/>
                  </a:lnTo>
                  <a:cubicBezTo>
                    <a:pt x="417240" y="2487660"/>
                    <a:pt x="440680" y="2560660"/>
                    <a:pt x="472827" y="2630312"/>
                  </a:cubicBezTo>
                  <a:cubicBezTo>
                    <a:pt x="525735" y="2742826"/>
                    <a:pt x="587350" y="2851991"/>
                    <a:pt x="644277" y="2962496"/>
                  </a:cubicBezTo>
                  <a:cubicBezTo>
                    <a:pt x="679773" y="3031478"/>
                    <a:pt x="713929" y="3101129"/>
                    <a:pt x="747415" y="3170781"/>
                  </a:cubicBezTo>
                  <a:cubicBezTo>
                    <a:pt x="751433" y="3178818"/>
                    <a:pt x="750094" y="3192882"/>
                    <a:pt x="745406" y="3200919"/>
                  </a:cubicBezTo>
                  <a:cubicBezTo>
                    <a:pt x="718617" y="3249139"/>
                    <a:pt x="688479" y="3296020"/>
                    <a:pt x="662360" y="3344240"/>
                  </a:cubicBezTo>
                  <a:cubicBezTo>
                    <a:pt x="654323" y="3358974"/>
                    <a:pt x="651644" y="3377726"/>
                    <a:pt x="646956" y="3394469"/>
                  </a:cubicBezTo>
                  <a:cubicBezTo>
                    <a:pt x="650305" y="3396479"/>
                    <a:pt x="652983" y="3398488"/>
                    <a:pt x="656332" y="3400497"/>
                  </a:cubicBezTo>
                  <a:cubicBezTo>
                    <a:pt x="670396" y="3392460"/>
                    <a:pt x="685130" y="3385093"/>
                    <a:pt x="699195" y="3376387"/>
                  </a:cubicBezTo>
                  <a:cubicBezTo>
                    <a:pt x="748085" y="3347589"/>
                    <a:pt x="796975" y="3318121"/>
                    <a:pt x="846534" y="3289323"/>
                  </a:cubicBezTo>
                  <a:cubicBezTo>
                    <a:pt x="851892" y="3285974"/>
                    <a:pt x="857920" y="3283295"/>
                    <a:pt x="863278" y="3281286"/>
                  </a:cubicBezTo>
                  <a:cubicBezTo>
                    <a:pt x="924893" y="3253827"/>
                    <a:pt x="938957" y="3257845"/>
                    <a:pt x="955700" y="3323479"/>
                  </a:cubicBezTo>
                  <a:cubicBezTo>
                    <a:pt x="987177" y="3447378"/>
                    <a:pt x="1013966" y="3572617"/>
                    <a:pt x="1044774" y="3697186"/>
                  </a:cubicBezTo>
                  <a:cubicBezTo>
                    <a:pt x="1156618" y="4146572"/>
                    <a:pt x="1359545" y="4547739"/>
                    <a:pt x="1674317" y="4889299"/>
                  </a:cubicBezTo>
                  <a:cubicBezTo>
                    <a:pt x="1775445" y="4999135"/>
                    <a:pt x="1889299" y="5092896"/>
                    <a:pt x="2012529" y="5175942"/>
                  </a:cubicBezTo>
                  <a:cubicBezTo>
                    <a:pt x="2035299" y="5191346"/>
                    <a:pt x="2057400" y="5208759"/>
                    <a:pt x="2076822" y="5227511"/>
                  </a:cubicBezTo>
                  <a:cubicBezTo>
                    <a:pt x="2103611" y="5251621"/>
                    <a:pt x="2112318" y="5281089"/>
                    <a:pt x="2101602" y="5315915"/>
                  </a:cubicBezTo>
                  <a:close/>
                  <a:moveTo>
                    <a:pt x="474166" y="2022870"/>
                  </a:moveTo>
                  <a:cubicBezTo>
                    <a:pt x="506983" y="2115962"/>
                    <a:pt x="540469" y="2209053"/>
                    <a:pt x="573956" y="2302146"/>
                  </a:cubicBezTo>
                  <a:cubicBezTo>
                    <a:pt x="648295" y="2504403"/>
                    <a:pt x="730002" y="2703312"/>
                    <a:pt x="809030" y="2904230"/>
                  </a:cubicBezTo>
                  <a:cubicBezTo>
                    <a:pt x="831800" y="2963166"/>
                    <a:pt x="856580" y="3020762"/>
                    <a:pt x="879351" y="3080368"/>
                  </a:cubicBezTo>
                  <a:cubicBezTo>
                    <a:pt x="886718" y="3099790"/>
                    <a:pt x="896094" y="3125909"/>
                    <a:pt x="873324" y="3138634"/>
                  </a:cubicBezTo>
                  <a:cubicBezTo>
                    <a:pt x="848544" y="3151359"/>
                    <a:pt x="838498" y="3123900"/>
                    <a:pt x="827112" y="3108496"/>
                  </a:cubicBezTo>
                  <a:cubicBezTo>
                    <a:pt x="740048" y="2985936"/>
                    <a:pt x="670396" y="2853331"/>
                    <a:pt x="606772" y="2718046"/>
                  </a:cubicBezTo>
                  <a:cubicBezTo>
                    <a:pt x="558552" y="2616247"/>
                    <a:pt x="517699" y="2511100"/>
                    <a:pt x="474166" y="2406623"/>
                  </a:cubicBezTo>
                  <a:lnTo>
                    <a:pt x="474166" y="2022870"/>
                  </a:lnTo>
                  <a:close/>
                  <a:moveTo>
                    <a:pt x="3295725" y="4573858"/>
                  </a:moveTo>
                  <a:cubicBezTo>
                    <a:pt x="3068688" y="4814960"/>
                    <a:pt x="2892549" y="5088208"/>
                    <a:pt x="2768650" y="5394943"/>
                  </a:cubicBezTo>
                  <a:cubicBezTo>
                    <a:pt x="2744540" y="5454549"/>
                    <a:pt x="2727797" y="5516163"/>
                    <a:pt x="2707035" y="5576439"/>
                  </a:cubicBezTo>
                  <a:cubicBezTo>
                    <a:pt x="2701008" y="5593182"/>
                    <a:pt x="2694310" y="5609925"/>
                    <a:pt x="2686943" y="5625999"/>
                  </a:cubicBezTo>
                  <a:cubicBezTo>
                    <a:pt x="2671540" y="5659485"/>
                    <a:pt x="2659485" y="5660824"/>
                    <a:pt x="2638053" y="5630017"/>
                  </a:cubicBezTo>
                  <a:cubicBezTo>
                    <a:pt x="2609925" y="5589833"/>
                    <a:pt x="2585145" y="5546971"/>
                    <a:pt x="2555007" y="5508796"/>
                  </a:cubicBezTo>
                  <a:cubicBezTo>
                    <a:pt x="2507457" y="5447852"/>
                    <a:pt x="2456557" y="5388915"/>
                    <a:pt x="2406998" y="5329310"/>
                  </a:cubicBezTo>
                  <a:cubicBezTo>
                    <a:pt x="2348062" y="5258989"/>
                    <a:pt x="2273052" y="5208759"/>
                    <a:pt x="2196034" y="5161208"/>
                  </a:cubicBezTo>
                  <a:cubicBezTo>
                    <a:pt x="1806253" y="4922116"/>
                    <a:pt x="1535683" y="4579216"/>
                    <a:pt x="1329407" y="4178050"/>
                  </a:cubicBezTo>
                  <a:cubicBezTo>
                    <a:pt x="1245022" y="4013967"/>
                    <a:pt x="1193453" y="3837829"/>
                    <a:pt x="1149251" y="3659681"/>
                  </a:cubicBezTo>
                  <a:cubicBezTo>
                    <a:pt x="1066875" y="3326827"/>
                    <a:pt x="938957" y="3010046"/>
                    <a:pt x="816397" y="2691257"/>
                  </a:cubicBezTo>
                  <a:cubicBezTo>
                    <a:pt x="726653" y="2458862"/>
                    <a:pt x="634231" y="2227136"/>
                    <a:pt x="558552" y="1990053"/>
                  </a:cubicBezTo>
                  <a:cubicBezTo>
                    <a:pt x="499616" y="1805878"/>
                    <a:pt x="429964" y="1594245"/>
                    <a:pt x="386432" y="1405382"/>
                  </a:cubicBezTo>
                  <a:cubicBezTo>
                    <a:pt x="376386" y="1361180"/>
                    <a:pt x="370359" y="1315638"/>
                    <a:pt x="395139" y="1272106"/>
                  </a:cubicBezTo>
                  <a:cubicBezTo>
                    <a:pt x="416570" y="1233932"/>
                    <a:pt x="474166" y="1247996"/>
                    <a:pt x="500286" y="1282152"/>
                  </a:cubicBezTo>
                  <a:cubicBezTo>
                    <a:pt x="537791" y="1331042"/>
                    <a:pt x="571277" y="1382611"/>
                    <a:pt x="601415" y="1435519"/>
                  </a:cubicBezTo>
                  <a:cubicBezTo>
                    <a:pt x="676424" y="1568125"/>
                    <a:pt x="753442" y="1700061"/>
                    <a:pt x="820415" y="1836686"/>
                  </a:cubicBezTo>
                  <a:cubicBezTo>
                    <a:pt x="867966" y="1933796"/>
                    <a:pt x="921544" y="2038943"/>
                    <a:pt x="960388" y="2140072"/>
                  </a:cubicBezTo>
                  <a:cubicBezTo>
                    <a:pt x="1034058" y="2330944"/>
                    <a:pt x="1111746" y="2505073"/>
                    <a:pt x="1256407" y="2651743"/>
                  </a:cubicBezTo>
                  <a:cubicBezTo>
                    <a:pt x="1271811" y="2667147"/>
                    <a:pt x="1289894" y="2679202"/>
                    <a:pt x="1307306" y="2692596"/>
                  </a:cubicBezTo>
                  <a:cubicBezTo>
                    <a:pt x="1309985" y="2690587"/>
                    <a:pt x="1312664" y="2688578"/>
                    <a:pt x="1316013" y="2687238"/>
                  </a:cubicBezTo>
                  <a:cubicBezTo>
                    <a:pt x="1312664" y="2675183"/>
                    <a:pt x="1309985" y="2663128"/>
                    <a:pt x="1304628" y="2651743"/>
                  </a:cubicBezTo>
                  <a:cubicBezTo>
                    <a:pt x="1243682" y="2523155"/>
                    <a:pt x="1180728" y="2395238"/>
                    <a:pt x="1121792" y="2265311"/>
                  </a:cubicBezTo>
                  <a:cubicBezTo>
                    <a:pt x="1042764" y="2091182"/>
                    <a:pt x="969094" y="1914374"/>
                    <a:pt x="889397" y="1740245"/>
                  </a:cubicBezTo>
                  <a:cubicBezTo>
                    <a:pt x="807021" y="1560088"/>
                    <a:pt x="716608" y="1384620"/>
                    <a:pt x="602084" y="1221877"/>
                  </a:cubicBezTo>
                  <a:cubicBezTo>
                    <a:pt x="564580" y="1168968"/>
                    <a:pt x="521717" y="1122757"/>
                    <a:pt x="454075" y="1111372"/>
                  </a:cubicBezTo>
                  <a:cubicBezTo>
                    <a:pt x="398487" y="1101995"/>
                    <a:pt x="362992" y="1106684"/>
                    <a:pt x="338882" y="1124766"/>
                  </a:cubicBezTo>
                  <a:lnTo>
                    <a:pt x="304056" y="977426"/>
                  </a:lnTo>
                  <a:cubicBezTo>
                    <a:pt x="304056" y="976757"/>
                    <a:pt x="304056" y="975417"/>
                    <a:pt x="304056" y="974747"/>
                  </a:cubicBezTo>
                  <a:cubicBezTo>
                    <a:pt x="292001" y="859554"/>
                    <a:pt x="277937" y="745031"/>
                    <a:pt x="264542" y="629838"/>
                  </a:cubicBezTo>
                  <a:cubicBezTo>
                    <a:pt x="262533" y="613095"/>
                    <a:pt x="259854" y="596352"/>
                    <a:pt x="259184" y="579609"/>
                  </a:cubicBezTo>
                  <a:cubicBezTo>
                    <a:pt x="257175" y="539425"/>
                    <a:pt x="276597" y="522682"/>
                    <a:pt x="315441" y="531388"/>
                  </a:cubicBezTo>
                  <a:cubicBezTo>
                    <a:pt x="379735" y="546122"/>
                    <a:pt x="437332" y="573581"/>
                    <a:pt x="479524" y="625820"/>
                  </a:cubicBezTo>
                  <a:cubicBezTo>
                    <a:pt x="515690" y="670692"/>
                    <a:pt x="549176" y="718242"/>
                    <a:pt x="580653" y="766462"/>
                  </a:cubicBezTo>
                  <a:cubicBezTo>
                    <a:pt x="659681" y="887013"/>
                    <a:pt x="732681" y="1012252"/>
                    <a:pt x="817067" y="1128785"/>
                  </a:cubicBezTo>
                  <a:cubicBezTo>
                    <a:pt x="884039" y="1221207"/>
                    <a:pt x="962397" y="1304923"/>
                    <a:pt x="1038746" y="1389978"/>
                  </a:cubicBezTo>
                  <a:cubicBezTo>
                    <a:pt x="1211535" y="1584199"/>
                    <a:pt x="1326059" y="1811236"/>
                    <a:pt x="1421830" y="2050328"/>
                  </a:cubicBezTo>
                  <a:cubicBezTo>
                    <a:pt x="1475408" y="2184943"/>
                    <a:pt x="1541711" y="2314201"/>
                    <a:pt x="1603326" y="2445467"/>
                  </a:cubicBezTo>
                  <a:cubicBezTo>
                    <a:pt x="1614041" y="2467568"/>
                    <a:pt x="1632124" y="2485651"/>
                    <a:pt x="1646188" y="2505742"/>
                  </a:cubicBezTo>
                  <a:cubicBezTo>
                    <a:pt x="1649537" y="2504403"/>
                    <a:pt x="1652216" y="2502394"/>
                    <a:pt x="1655564" y="2501054"/>
                  </a:cubicBezTo>
                  <a:cubicBezTo>
                    <a:pt x="1653555" y="2490339"/>
                    <a:pt x="1653555" y="2478953"/>
                    <a:pt x="1650206" y="2468908"/>
                  </a:cubicBezTo>
                  <a:cubicBezTo>
                    <a:pt x="1578546" y="2235173"/>
                    <a:pt x="1508894" y="2000099"/>
                    <a:pt x="1417142" y="1773062"/>
                  </a:cubicBezTo>
                  <a:cubicBezTo>
                    <a:pt x="1349499" y="1606969"/>
                    <a:pt x="1249040" y="1461639"/>
                    <a:pt x="1136526" y="1323675"/>
                  </a:cubicBezTo>
                  <a:cubicBezTo>
                    <a:pt x="1017315" y="1177005"/>
                    <a:pt x="899443" y="1028995"/>
                    <a:pt x="786929" y="876967"/>
                  </a:cubicBezTo>
                  <a:cubicBezTo>
                    <a:pt x="729332" y="799279"/>
                    <a:pt x="682451" y="713554"/>
                    <a:pt x="632222" y="629838"/>
                  </a:cubicBezTo>
                  <a:cubicBezTo>
                    <a:pt x="559891" y="509957"/>
                    <a:pt x="458093" y="434278"/>
                    <a:pt x="318120" y="411507"/>
                  </a:cubicBezTo>
                  <a:cubicBezTo>
                    <a:pt x="277267" y="404810"/>
                    <a:pt x="271239" y="396773"/>
                    <a:pt x="275258" y="355250"/>
                  </a:cubicBezTo>
                  <a:cubicBezTo>
                    <a:pt x="280615" y="302342"/>
                    <a:pt x="285304" y="248764"/>
                    <a:pt x="299368" y="197195"/>
                  </a:cubicBezTo>
                  <a:cubicBezTo>
                    <a:pt x="321469" y="116158"/>
                    <a:pt x="391790" y="86020"/>
                    <a:pt x="463451" y="130892"/>
                  </a:cubicBezTo>
                  <a:cubicBezTo>
                    <a:pt x="507653" y="158351"/>
                    <a:pt x="548506" y="197195"/>
                    <a:pt x="581323" y="238048"/>
                  </a:cubicBezTo>
                  <a:cubicBezTo>
                    <a:pt x="639589" y="311048"/>
                    <a:pt x="695176" y="387397"/>
                    <a:pt x="745406" y="466425"/>
                  </a:cubicBezTo>
                  <a:cubicBezTo>
                    <a:pt x="854571" y="637205"/>
                    <a:pt x="986507" y="786554"/>
                    <a:pt x="1134517" y="923848"/>
                  </a:cubicBezTo>
                  <a:cubicBezTo>
                    <a:pt x="1241673" y="1023637"/>
                    <a:pt x="1344811" y="1144858"/>
                    <a:pt x="1434554" y="1262060"/>
                  </a:cubicBezTo>
                  <a:cubicBezTo>
                    <a:pt x="1541711" y="1402703"/>
                    <a:pt x="1622748" y="1539327"/>
                    <a:pt x="1700436" y="1696713"/>
                  </a:cubicBezTo>
                  <a:cubicBezTo>
                    <a:pt x="1762051" y="1821282"/>
                    <a:pt x="1820987" y="1947190"/>
                    <a:pt x="1884611" y="2070420"/>
                  </a:cubicBezTo>
                  <a:cubicBezTo>
                    <a:pt x="1924125" y="2147439"/>
                    <a:pt x="1973015" y="2220439"/>
                    <a:pt x="2039318" y="2277366"/>
                  </a:cubicBezTo>
                  <a:cubicBezTo>
                    <a:pt x="2072804" y="2306834"/>
                    <a:pt x="2114997" y="2326256"/>
                    <a:pt x="2153841" y="2349026"/>
                  </a:cubicBezTo>
                  <a:cubicBezTo>
                    <a:pt x="2161208" y="2353045"/>
                    <a:pt x="2171923" y="2350366"/>
                    <a:pt x="2181300" y="2351036"/>
                  </a:cubicBezTo>
                  <a:cubicBezTo>
                    <a:pt x="2179291" y="2340990"/>
                    <a:pt x="2180630" y="2329604"/>
                    <a:pt x="2175272" y="2321568"/>
                  </a:cubicBezTo>
                  <a:cubicBezTo>
                    <a:pt x="2157859" y="2294779"/>
                    <a:pt x="2138437" y="2268659"/>
                    <a:pt x="2119015" y="2243879"/>
                  </a:cubicBezTo>
                  <a:cubicBezTo>
                    <a:pt x="2001143" y="2093191"/>
                    <a:pt x="1914079" y="1925089"/>
                    <a:pt x="1841079" y="1748951"/>
                  </a:cubicBezTo>
                  <a:cubicBezTo>
                    <a:pt x="1776115" y="1592235"/>
                    <a:pt x="1708473" y="1436189"/>
                    <a:pt x="1601316" y="1302913"/>
                  </a:cubicBezTo>
                  <a:cubicBezTo>
                    <a:pt x="1515591" y="1196427"/>
                    <a:pt x="1422499" y="1096638"/>
                    <a:pt x="1331417" y="995509"/>
                  </a:cubicBezTo>
                  <a:cubicBezTo>
                    <a:pt x="1200820" y="851518"/>
                    <a:pt x="1066205" y="710205"/>
                    <a:pt x="937617" y="564205"/>
                  </a:cubicBezTo>
                  <a:cubicBezTo>
                    <a:pt x="887388" y="507278"/>
                    <a:pt x="846534" y="440975"/>
                    <a:pt x="806351" y="376012"/>
                  </a:cubicBezTo>
                  <a:cubicBezTo>
                    <a:pt x="776213" y="327122"/>
                    <a:pt x="783580" y="311718"/>
                    <a:pt x="832470" y="280241"/>
                  </a:cubicBezTo>
                  <a:cubicBezTo>
                    <a:pt x="837828" y="276892"/>
                    <a:pt x="843186" y="273544"/>
                    <a:pt x="848544" y="270865"/>
                  </a:cubicBezTo>
                  <a:cubicBezTo>
                    <a:pt x="888727" y="247424"/>
                    <a:pt x="925562" y="243406"/>
                    <a:pt x="964406" y="279571"/>
                  </a:cubicBezTo>
                  <a:cubicBezTo>
                    <a:pt x="1060847" y="368645"/>
                    <a:pt x="1159297" y="455040"/>
                    <a:pt x="1258416" y="541434"/>
                  </a:cubicBezTo>
                  <a:cubicBezTo>
                    <a:pt x="1393031" y="658636"/>
                    <a:pt x="1528986" y="774499"/>
                    <a:pt x="1662931" y="892371"/>
                  </a:cubicBezTo>
                  <a:cubicBezTo>
                    <a:pt x="1770087" y="986133"/>
                    <a:pt x="1871886" y="1084583"/>
                    <a:pt x="1944886" y="1209152"/>
                  </a:cubicBezTo>
                  <a:cubicBezTo>
                    <a:pt x="2007840" y="1315638"/>
                    <a:pt x="2048694" y="1431501"/>
                    <a:pt x="2086868" y="1548703"/>
                  </a:cubicBezTo>
                  <a:cubicBezTo>
                    <a:pt x="2154511" y="1756988"/>
                    <a:pt x="2246933" y="1953218"/>
                    <a:pt x="2377530" y="2129356"/>
                  </a:cubicBezTo>
                  <a:cubicBezTo>
                    <a:pt x="2425750" y="2194989"/>
                    <a:pt x="2486695" y="2251246"/>
                    <a:pt x="2542282" y="2311522"/>
                  </a:cubicBezTo>
                  <a:cubicBezTo>
                    <a:pt x="2550989" y="2320898"/>
                    <a:pt x="2563714" y="2325586"/>
                    <a:pt x="2574429" y="2332283"/>
                  </a:cubicBezTo>
                  <a:cubicBezTo>
                    <a:pt x="2576439" y="2330274"/>
                    <a:pt x="2579117" y="2328265"/>
                    <a:pt x="2581127" y="2326256"/>
                  </a:cubicBezTo>
                  <a:cubicBezTo>
                    <a:pt x="2563714" y="2294109"/>
                    <a:pt x="2546970" y="2261292"/>
                    <a:pt x="2528218" y="2229815"/>
                  </a:cubicBezTo>
                  <a:cubicBezTo>
                    <a:pt x="2381548" y="1980677"/>
                    <a:pt x="2252960" y="1722832"/>
                    <a:pt x="2155850" y="1450253"/>
                  </a:cubicBezTo>
                  <a:cubicBezTo>
                    <a:pt x="2139107" y="1402703"/>
                    <a:pt x="2123703" y="1353813"/>
                    <a:pt x="2113657" y="1304253"/>
                  </a:cubicBezTo>
                  <a:cubicBezTo>
                    <a:pt x="2110309" y="1285501"/>
                    <a:pt x="2118345" y="1256702"/>
                    <a:pt x="2131740" y="1243978"/>
                  </a:cubicBezTo>
                  <a:cubicBezTo>
                    <a:pt x="2167905" y="1211161"/>
                    <a:pt x="2207419" y="1181023"/>
                    <a:pt x="2249612" y="1157583"/>
                  </a:cubicBezTo>
                  <a:cubicBezTo>
                    <a:pt x="2297162" y="1131463"/>
                    <a:pt x="2331319" y="1150216"/>
                    <a:pt x="2340695" y="1204464"/>
                  </a:cubicBezTo>
                  <a:cubicBezTo>
                    <a:pt x="2348062" y="1247326"/>
                    <a:pt x="2348062" y="1291528"/>
                    <a:pt x="2354759" y="1334391"/>
                  </a:cubicBezTo>
                  <a:cubicBezTo>
                    <a:pt x="2396282" y="1611657"/>
                    <a:pt x="2475310" y="1875530"/>
                    <a:pt x="2621310" y="2117971"/>
                  </a:cubicBezTo>
                  <a:cubicBezTo>
                    <a:pt x="2705696" y="2257944"/>
                    <a:pt x="2786733" y="2401265"/>
                    <a:pt x="2844999" y="2555302"/>
                  </a:cubicBezTo>
                  <a:cubicBezTo>
                    <a:pt x="2881834" y="2652413"/>
                    <a:pt x="2901256" y="2753541"/>
                    <a:pt x="2907953" y="2857349"/>
                  </a:cubicBezTo>
                  <a:cubicBezTo>
                    <a:pt x="2913981" y="2954459"/>
                    <a:pt x="2915990" y="3052239"/>
                    <a:pt x="2930724" y="3148010"/>
                  </a:cubicBezTo>
                  <a:cubicBezTo>
                    <a:pt x="2940770" y="3212974"/>
                    <a:pt x="2964880" y="3276598"/>
                    <a:pt x="2989660" y="3338213"/>
                  </a:cubicBezTo>
                  <a:cubicBezTo>
                    <a:pt x="3068688" y="3533103"/>
                    <a:pt x="3118247" y="3736030"/>
                    <a:pt x="3148385" y="3943645"/>
                  </a:cubicBezTo>
                  <a:cubicBezTo>
                    <a:pt x="3161780" y="4035398"/>
                    <a:pt x="3173165" y="4127151"/>
                    <a:pt x="3181202" y="4219573"/>
                  </a:cubicBezTo>
                  <a:cubicBezTo>
                    <a:pt x="3188569" y="4299270"/>
                    <a:pt x="3223394" y="4359546"/>
                    <a:pt x="3291037" y="4402408"/>
                  </a:cubicBezTo>
                  <a:cubicBezTo>
                    <a:pt x="3323184" y="4422500"/>
                    <a:pt x="3354661" y="4443931"/>
                    <a:pt x="3390826" y="4467372"/>
                  </a:cubicBezTo>
                  <a:cubicBezTo>
                    <a:pt x="3356000" y="4506886"/>
                    <a:pt x="3326532" y="4541042"/>
                    <a:pt x="3295725" y="4573858"/>
                  </a:cubicBezTo>
                  <a:close/>
                </a:path>
              </a:pathLst>
            </a:custGeom>
            <a:solidFill>
              <a:srgbClr val="F89E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57200" y="504535"/>
            <a:ext cx="11277600" cy="6241709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lvl="0"/>
            <a:endParaRPr lang="en-US" dirty="0"/>
          </a:p>
          <a:p>
            <a:r>
              <a:rPr lang="ro-RO" b="1" dirty="0">
                <a:solidFill>
                  <a:schemeClr val="tx1"/>
                </a:solidFill>
              </a:rPr>
              <a:t> </a:t>
            </a:r>
            <a:r>
              <a:rPr lang="ro-RO" dirty="0">
                <a:solidFill>
                  <a:schemeClr val="tx1"/>
                </a:solidFill>
              </a:rPr>
              <a:t>                                                 PROPUNERI PENTRU PERIOADA 01.07.2021-31.12.2021</a:t>
            </a:r>
            <a:endParaRPr lang="ro-RO" sz="2400" b="1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 principal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obiectiv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menționăm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finalizarea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litigiilor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având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obiect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anularea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Titlurilor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unităților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cult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proprietare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terenu</a:t>
            </a:r>
            <a:endParaRPr lang="ro-RO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Prezentarea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competentă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fața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instanțelor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judecată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Judecătorii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Tribunale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Curte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Apel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și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I.C.C.J.)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și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asigurarea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reprezentării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Arhiepiscopiei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Sucevei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și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Rădăuților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ciclurile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procesuale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Promovarea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adrese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memorii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către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autoritățile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locale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și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centrale,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având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drept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scop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trecerea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domeniul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public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domeniul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 U.A.T 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imobile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care au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aparținut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unităților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cult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și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încredințarea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acestora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cu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titlu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gratuit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H.C.L.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sau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poate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chiar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H.G., cu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referire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la: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cimitire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curți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lăcașurilor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cult</a:t>
            </a:r>
            <a:r>
              <a:rPr lang="ro-RO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case parohiale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și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biserici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parohiale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o-RO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Elaborarea unui Regulament al Sectorului juridic</a:t>
            </a:r>
            <a:endParaRPr lang="ro-RO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ro-RO" b="1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2057400"/>
            <a:ext cx="9296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chemeClr val="dk1"/>
              </a:buClr>
            </a:pPr>
            <a:r>
              <a:rPr lang="fr-FR" sz="4900" b="1" u="sng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Mulțumim</a:t>
            </a:r>
            <a:r>
              <a:rPr lang="fr-FR" sz="49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 lui</a:t>
            </a:r>
            <a:endParaRPr lang="fr-FR" sz="49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Clr>
                <a:schemeClr val="dk1"/>
              </a:buClr>
            </a:pPr>
            <a:r>
              <a:rPr lang="fr-FR" sz="4900" b="1" u="sng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Dumnezeu</a:t>
            </a:r>
            <a:r>
              <a:rPr lang="fr-FR" sz="49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 </a:t>
            </a:r>
            <a:endParaRPr lang="fr-FR" sz="49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Clr>
                <a:schemeClr val="dk1"/>
              </a:buClr>
            </a:pPr>
            <a:r>
              <a:rPr lang="fr-FR" sz="4900" b="1" u="sng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pentru</a:t>
            </a:r>
            <a:r>
              <a:rPr lang="fr-FR" sz="49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 </a:t>
            </a:r>
            <a:r>
              <a:rPr lang="fr-FR" sz="4900" b="1" u="sng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toate</a:t>
            </a:r>
            <a:r>
              <a:rPr lang="fr-FR" sz="49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!</a:t>
            </a:r>
            <a:endParaRPr lang="fr-FR" sz="49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9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821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</TotalTime>
  <Words>1100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Sectorul</vt:lpstr>
      <vt:lpstr>PowerPoint Presentation</vt:lpstr>
      <vt:lpstr>I Permanența Consiliului Eparhial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Sectorul</dc:title>
  <dc:creator>User</dc:creator>
  <cp:lastModifiedBy>Ioan Birsan</cp:lastModifiedBy>
  <cp:revision>30</cp:revision>
  <dcterms:created xsi:type="dcterms:W3CDTF">2021-01-13T00:06:59Z</dcterms:created>
  <dcterms:modified xsi:type="dcterms:W3CDTF">2021-07-06T13:17:54Z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2021-01-12T00:00:00Z</vt:filetime>
  </property>
  <property fmtid="{D5CDD505-2E9C-101B-9397-08002B2CF9AE}" pid="3" name="LastSaved">
    <vt:filetime>2021-01-13T00:00:00Z</vt:filetime>
  </property>
</Properties>
</file>